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4313594d8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d492cb39d401a"/>
  </p:sldMasterIdLst>
  <p:sldIdLst>
    <p:sldId xmlns:r="http://schemas.openxmlformats.org/officeDocument/2006/relationships" id="256" r:id="Rcd95e2aa1d394fc4"/>
    <p:sldId xmlns:r="http://schemas.openxmlformats.org/officeDocument/2006/relationships" id="257" r:id="Rf1e8f600d71d4b63"/>
    <p:sldId xmlns:r="http://schemas.openxmlformats.org/officeDocument/2006/relationships" id="258" r:id="R6ff7839602df49b7"/>
    <p:sldId xmlns:r="http://schemas.openxmlformats.org/officeDocument/2006/relationships" id="259" r:id="R0fd333547ca64c07"/>
    <p:sldId xmlns:r="http://schemas.openxmlformats.org/officeDocument/2006/relationships" id="260" r:id="Rd589a30e88034ea7"/>
    <p:sldId xmlns:r="http://schemas.openxmlformats.org/officeDocument/2006/relationships" id="261" r:id="R7827c4ce9a85436e"/>
    <p:sldId xmlns:r="http://schemas.openxmlformats.org/officeDocument/2006/relationships" id="262" r:id="Raaa4f5abaff9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d492cb39d401a" /><Relationship Type="http://schemas.openxmlformats.org/officeDocument/2006/relationships/slide" Target="/ppt/slides/slide1.xml" Id="Rcd95e2aa1d394fc4" /><Relationship Type="http://schemas.openxmlformats.org/officeDocument/2006/relationships/slide" Target="/ppt/slides/slide2.xml" Id="Rf1e8f600d71d4b63" /><Relationship Type="http://schemas.openxmlformats.org/officeDocument/2006/relationships/slide" Target="/ppt/slides/slide3.xml" Id="R6ff7839602df49b7" /><Relationship Type="http://schemas.openxmlformats.org/officeDocument/2006/relationships/slide" Target="/ppt/slides/slide4.xml" Id="R0fd333547ca64c07" /><Relationship Type="http://schemas.openxmlformats.org/officeDocument/2006/relationships/slide" Target="/ppt/slides/slide5.xml" Id="Rd589a30e88034ea7" /><Relationship Type="http://schemas.openxmlformats.org/officeDocument/2006/relationships/slide" Target="/ppt/slides/slide6.xml" Id="R7827c4ce9a85436e" /><Relationship Type="http://schemas.openxmlformats.org/officeDocument/2006/relationships/slide" Target="/ppt/slides/slide7.xml" Id="Raaa4f5abaff9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3c12615d6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0106f05f4ecd" /><Relationship Type="http://schemas.openxmlformats.org/officeDocument/2006/relationships/theme" Target="/ppt/slideMasters/theme/theme1.xml" Id="Rd0040f898285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60106f05f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8f4920c87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d924035b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d3beb2b7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2c2af440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30f4b598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50fcb5b0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ebe515e0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461 926 511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30 854 781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26 110 429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164 608 006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308 182 976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