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f156292cf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1582bad244a45"/>
  </p:sldMasterIdLst>
  <p:sldIdLst>
    <p:sldId xmlns:r="http://schemas.openxmlformats.org/officeDocument/2006/relationships" id="256" r:id="Rce453e44b574403e"/>
    <p:sldId xmlns:r="http://schemas.openxmlformats.org/officeDocument/2006/relationships" id="257" r:id="R53c26c9ee79e424e"/>
    <p:sldId xmlns:r="http://schemas.openxmlformats.org/officeDocument/2006/relationships" id="258" r:id="R156c4a3b406a40b7"/>
    <p:sldId xmlns:r="http://schemas.openxmlformats.org/officeDocument/2006/relationships" id="259" r:id="R3119ed0cf4e9491f"/>
    <p:sldId xmlns:r="http://schemas.openxmlformats.org/officeDocument/2006/relationships" id="260" r:id="R43dd37baf63d4b9e"/>
    <p:sldId xmlns:r="http://schemas.openxmlformats.org/officeDocument/2006/relationships" id="261" r:id="R5ae737432159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1582bad244a45" /><Relationship Type="http://schemas.openxmlformats.org/officeDocument/2006/relationships/slide" Target="/ppt/slides/slide1.xml" Id="Rce453e44b574403e" /><Relationship Type="http://schemas.openxmlformats.org/officeDocument/2006/relationships/slide" Target="/ppt/slides/slide2.xml" Id="R53c26c9ee79e424e" /><Relationship Type="http://schemas.openxmlformats.org/officeDocument/2006/relationships/slide" Target="/ppt/slides/slide3.xml" Id="R156c4a3b406a40b7" /><Relationship Type="http://schemas.openxmlformats.org/officeDocument/2006/relationships/slide" Target="/ppt/slides/slide4.xml" Id="R3119ed0cf4e9491f" /><Relationship Type="http://schemas.openxmlformats.org/officeDocument/2006/relationships/slide" Target="/ppt/slides/slide5.xml" Id="R43dd37baf63d4b9e" /><Relationship Type="http://schemas.openxmlformats.org/officeDocument/2006/relationships/slide" Target="/ppt/slides/slide6.xml" Id="R5ae737432159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4658c9511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f4cd386e4742" /><Relationship Type="http://schemas.openxmlformats.org/officeDocument/2006/relationships/theme" Target="/ppt/slideMasters/theme/theme1.xml" Id="R0aaf7522fed8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df4cd386e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a08f3f1a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44f8efc0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50e068f6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c3ad1bbc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b06e2f1e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467a90a25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VENBAKKEN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Rabbaveien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10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990 951 721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VENBAKKEN EIENDOM ANS</a:t>
            </a:r>
          </a:p>
        </p:txBody>
      </p:sp>
    </p:spTree>
  </p:cSld>
  <p:clrMapOvr>
    <a:masterClrMapping xmlns:a="http://schemas.openxmlformats.org/drawingml/2006/main"/>
  </p:clrMapOvr>
</p:sld>
</file>