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2dc568a7f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ab8dbc01c4801"/>
  </p:sldMasterIdLst>
  <p:sldIdLst>
    <p:sldId xmlns:r="http://schemas.openxmlformats.org/officeDocument/2006/relationships" id="256" r:id="R8d88a6e33e9d41d0"/>
    <p:sldId xmlns:r="http://schemas.openxmlformats.org/officeDocument/2006/relationships" id="257" r:id="R7ec2cecc3985437a"/>
    <p:sldId xmlns:r="http://schemas.openxmlformats.org/officeDocument/2006/relationships" id="258" r:id="R73cd80ddc95f4167"/>
    <p:sldId xmlns:r="http://schemas.openxmlformats.org/officeDocument/2006/relationships" id="259" r:id="R1d03fed84c8e4885"/>
    <p:sldId xmlns:r="http://schemas.openxmlformats.org/officeDocument/2006/relationships" id="260" r:id="R435a4279a37a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ab8dbc01c4801" /><Relationship Type="http://schemas.openxmlformats.org/officeDocument/2006/relationships/slide" Target="/ppt/slides/slide1.xml" Id="R8d88a6e33e9d41d0" /><Relationship Type="http://schemas.openxmlformats.org/officeDocument/2006/relationships/slide" Target="/ppt/slides/slide2.xml" Id="R7ec2cecc3985437a" /><Relationship Type="http://schemas.openxmlformats.org/officeDocument/2006/relationships/slide" Target="/ppt/slides/slide3.xml" Id="R73cd80ddc95f4167" /><Relationship Type="http://schemas.openxmlformats.org/officeDocument/2006/relationships/slide" Target="/ppt/slides/slide4.xml" Id="R1d03fed84c8e4885" /><Relationship Type="http://schemas.openxmlformats.org/officeDocument/2006/relationships/slide" Target="/ppt/slides/slide5.xml" Id="R435a4279a37a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0c47c08fb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5e80db6374127" /><Relationship Type="http://schemas.openxmlformats.org/officeDocument/2006/relationships/theme" Target="/ppt/slideMasters/theme/theme1.xml" Id="R619cf3ef5e6d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5e80db637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55b46156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9d8f3c81d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46bb13bb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5150a954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cca7b834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VENBAKKEN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VENBAKKEN EIENDOM ANS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Rabbaveien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10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990 951 721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