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444ef3e27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8c2adf6c047c8"/>
  </p:sldMasterIdLst>
  <p:sldIdLst>
    <p:sldId xmlns:r="http://schemas.openxmlformats.org/officeDocument/2006/relationships" id="256" r:id="Rd7443a303eff40e7"/>
    <p:sldId xmlns:r="http://schemas.openxmlformats.org/officeDocument/2006/relationships" id="257" r:id="R511c493af0df490e"/>
    <p:sldId xmlns:r="http://schemas.openxmlformats.org/officeDocument/2006/relationships" id="258" r:id="R23833385353a48cc"/>
    <p:sldId xmlns:r="http://schemas.openxmlformats.org/officeDocument/2006/relationships" id="259" r:id="R69431fd8500e46db"/>
    <p:sldId xmlns:r="http://schemas.openxmlformats.org/officeDocument/2006/relationships" id="260" r:id="Rf295cff1f9e64e46"/>
    <p:sldId xmlns:r="http://schemas.openxmlformats.org/officeDocument/2006/relationships" id="261" r:id="R1fd4a9407c924c7d"/>
    <p:sldId xmlns:r="http://schemas.openxmlformats.org/officeDocument/2006/relationships" id="262" r:id="Rc6811ccafb34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8c2adf6c047c8" /><Relationship Type="http://schemas.openxmlformats.org/officeDocument/2006/relationships/slide" Target="/ppt/slides/slide1.xml" Id="Rd7443a303eff40e7" /><Relationship Type="http://schemas.openxmlformats.org/officeDocument/2006/relationships/slide" Target="/ppt/slides/slide2.xml" Id="R511c493af0df490e" /><Relationship Type="http://schemas.openxmlformats.org/officeDocument/2006/relationships/slide" Target="/ppt/slides/slide3.xml" Id="R23833385353a48cc" /><Relationship Type="http://schemas.openxmlformats.org/officeDocument/2006/relationships/slide" Target="/ppt/slides/slide4.xml" Id="R69431fd8500e46db" /><Relationship Type="http://schemas.openxmlformats.org/officeDocument/2006/relationships/slide" Target="/ppt/slides/slide5.xml" Id="Rf295cff1f9e64e46" /><Relationship Type="http://schemas.openxmlformats.org/officeDocument/2006/relationships/slide" Target="/ppt/slides/slide6.xml" Id="R1fd4a9407c924c7d" /><Relationship Type="http://schemas.openxmlformats.org/officeDocument/2006/relationships/slide" Target="/ppt/slides/slide7.xml" Id="Rc6811ccafb34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624541b95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730755408447c" /><Relationship Type="http://schemas.openxmlformats.org/officeDocument/2006/relationships/theme" Target="/ppt/slideMasters/theme/theme1.xml" Id="Rc95a96b038ca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730755408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b2fc8737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4e1bfd29c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92b0ce8d0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aa3f58270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aae59c3e045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7dc951914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ac72160d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KIRKENES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KIRKENES BILUTLEIE AS ble etablert [år] og holder til i Hesseng.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6 619 504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6 014 144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9912 Hesseng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99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runapet@online.no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990 959 110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