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f90d11370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defc96c004bf0"/>
  </p:sldMasterIdLst>
  <p:sldIdLst>
    <p:sldId xmlns:r="http://schemas.openxmlformats.org/officeDocument/2006/relationships" id="256" r:id="R1f37d40790194389"/>
    <p:sldId xmlns:r="http://schemas.openxmlformats.org/officeDocument/2006/relationships" id="257" r:id="Ra8ed5aa8dde74b9d"/>
    <p:sldId xmlns:r="http://schemas.openxmlformats.org/officeDocument/2006/relationships" id="258" r:id="Rd4966f3e2c4944c9"/>
    <p:sldId xmlns:r="http://schemas.openxmlformats.org/officeDocument/2006/relationships" id="259" r:id="R08a484163ac24955"/>
    <p:sldId xmlns:r="http://schemas.openxmlformats.org/officeDocument/2006/relationships" id="260" r:id="R09e1c67e5168469e"/>
    <p:sldId xmlns:r="http://schemas.openxmlformats.org/officeDocument/2006/relationships" id="261" r:id="R7788724de1db4e1d"/>
    <p:sldId xmlns:r="http://schemas.openxmlformats.org/officeDocument/2006/relationships" id="262" r:id="R60c90c392df9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defc96c004bf0" /><Relationship Type="http://schemas.openxmlformats.org/officeDocument/2006/relationships/slide" Target="/ppt/slides/slide1.xml" Id="R1f37d40790194389" /><Relationship Type="http://schemas.openxmlformats.org/officeDocument/2006/relationships/slide" Target="/ppt/slides/slide2.xml" Id="Ra8ed5aa8dde74b9d" /><Relationship Type="http://schemas.openxmlformats.org/officeDocument/2006/relationships/slide" Target="/ppt/slides/slide3.xml" Id="Rd4966f3e2c4944c9" /><Relationship Type="http://schemas.openxmlformats.org/officeDocument/2006/relationships/slide" Target="/ppt/slides/slide4.xml" Id="R08a484163ac24955" /><Relationship Type="http://schemas.openxmlformats.org/officeDocument/2006/relationships/slide" Target="/ppt/slides/slide5.xml" Id="R09e1c67e5168469e" /><Relationship Type="http://schemas.openxmlformats.org/officeDocument/2006/relationships/slide" Target="/ppt/slides/slide6.xml" Id="R7788724de1db4e1d" /><Relationship Type="http://schemas.openxmlformats.org/officeDocument/2006/relationships/slide" Target="/ppt/slides/slide7.xml" Id="R60c90c392df9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c8a398aae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f722b2514422" /><Relationship Type="http://schemas.openxmlformats.org/officeDocument/2006/relationships/theme" Target="/ppt/slideMasters/theme/theme1.xml" Id="Recec30f09964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5f722b251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166d98024e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e8748cb6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05b610e5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8b0424f2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a683c728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ebe918b9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6fee96a3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5 712 066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15 356 528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788 349 550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798 055 097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990 961 867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