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a921d2a0e7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e947c9b8445aa"/>
  </p:sldMasterIdLst>
  <p:sldIdLst>
    <p:sldId xmlns:r="http://schemas.openxmlformats.org/officeDocument/2006/relationships" id="256" r:id="R24859b8e60bc4722"/>
    <p:sldId xmlns:r="http://schemas.openxmlformats.org/officeDocument/2006/relationships" id="257" r:id="Rcbf60084aecc46ca"/>
    <p:sldId xmlns:r="http://schemas.openxmlformats.org/officeDocument/2006/relationships" id="258" r:id="R5b84c4a8030c4621"/>
    <p:sldId xmlns:r="http://schemas.openxmlformats.org/officeDocument/2006/relationships" id="259" r:id="Ra7d0ad5e55e6437b"/>
    <p:sldId xmlns:r="http://schemas.openxmlformats.org/officeDocument/2006/relationships" id="260" r:id="R2f073b14f9fe4dea"/>
    <p:sldId xmlns:r="http://schemas.openxmlformats.org/officeDocument/2006/relationships" id="261" r:id="R55551f41602b4159"/>
    <p:sldId xmlns:r="http://schemas.openxmlformats.org/officeDocument/2006/relationships" id="262" r:id="Rba44592f429b4d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e947c9b8445aa" /><Relationship Type="http://schemas.openxmlformats.org/officeDocument/2006/relationships/slide" Target="/ppt/slides/slide1.xml" Id="R24859b8e60bc4722" /><Relationship Type="http://schemas.openxmlformats.org/officeDocument/2006/relationships/slide" Target="/ppt/slides/slide2.xml" Id="Rcbf60084aecc46ca" /><Relationship Type="http://schemas.openxmlformats.org/officeDocument/2006/relationships/slide" Target="/ppt/slides/slide3.xml" Id="R5b84c4a8030c4621" /><Relationship Type="http://schemas.openxmlformats.org/officeDocument/2006/relationships/slide" Target="/ppt/slides/slide4.xml" Id="Ra7d0ad5e55e6437b" /><Relationship Type="http://schemas.openxmlformats.org/officeDocument/2006/relationships/slide" Target="/ppt/slides/slide5.xml" Id="R2f073b14f9fe4dea" /><Relationship Type="http://schemas.openxmlformats.org/officeDocument/2006/relationships/slide" Target="/ppt/slides/slide6.xml" Id="R55551f41602b4159" /><Relationship Type="http://schemas.openxmlformats.org/officeDocument/2006/relationships/slide" Target="/ppt/slides/slide7.xml" Id="Rba44592f429b4d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f144d0a944b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b2513de414283" /><Relationship Type="http://schemas.openxmlformats.org/officeDocument/2006/relationships/theme" Target="/ppt/slideMasters/theme/theme1.xml" Id="Re4299bce2abd4b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b2513de41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bb80b8a96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385cc47aa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5ace93221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3b345d19347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48e9cc3c043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50f3c2a6142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2709f249c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8 742 142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5 442 935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LIV KARI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RANDI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HEGGEN GUNN MARGRETE 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RUTH-MARIE HØILUND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