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bdf1a3eb2054c8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5321b443df04bed"/>
  </p:sldMasterIdLst>
  <p:sldIdLst>
    <p:sldId xmlns:r="http://schemas.openxmlformats.org/officeDocument/2006/relationships" id="256" r:id="R09567252d50946fa"/>
    <p:sldId xmlns:r="http://schemas.openxmlformats.org/officeDocument/2006/relationships" id="257" r:id="R1ef02fb7167a4f31"/>
    <p:sldId xmlns:r="http://schemas.openxmlformats.org/officeDocument/2006/relationships" id="258" r:id="Rd46edeb68ab843e6"/>
    <p:sldId xmlns:r="http://schemas.openxmlformats.org/officeDocument/2006/relationships" id="259" r:id="R214fe3c5988146e3"/>
    <p:sldId xmlns:r="http://schemas.openxmlformats.org/officeDocument/2006/relationships" id="260" r:id="R9dfe812d02d04f81"/>
    <p:sldId xmlns:r="http://schemas.openxmlformats.org/officeDocument/2006/relationships" id="261" r:id="R81ee6b26bd814ffb"/>
    <p:sldId xmlns:r="http://schemas.openxmlformats.org/officeDocument/2006/relationships" id="262" r:id="R65f9d276346f436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321b443df04bed" /><Relationship Type="http://schemas.openxmlformats.org/officeDocument/2006/relationships/slide" Target="/ppt/slides/slide1.xml" Id="R09567252d50946fa" /><Relationship Type="http://schemas.openxmlformats.org/officeDocument/2006/relationships/slide" Target="/ppt/slides/slide2.xml" Id="R1ef02fb7167a4f31" /><Relationship Type="http://schemas.openxmlformats.org/officeDocument/2006/relationships/slide" Target="/ppt/slides/slide3.xml" Id="Rd46edeb68ab843e6" /><Relationship Type="http://schemas.openxmlformats.org/officeDocument/2006/relationships/slide" Target="/ppt/slides/slide4.xml" Id="R214fe3c5988146e3" /><Relationship Type="http://schemas.openxmlformats.org/officeDocument/2006/relationships/slide" Target="/ppt/slides/slide5.xml" Id="R9dfe812d02d04f81" /><Relationship Type="http://schemas.openxmlformats.org/officeDocument/2006/relationships/slide" Target="/ppt/slides/slide6.xml" Id="R81ee6b26bd814ffb" /><Relationship Type="http://schemas.openxmlformats.org/officeDocument/2006/relationships/slide" Target="/ppt/slides/slide7.xml" Id="R65f9d276346f436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69026dee2a42a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1105dd5af54586" /><Relationship Type="http://schemas.openxmlformats.org/officeDocument/2006/relationships/theme" Target="/ppt/slideMasters/theme/theme1.xml" Id="R9ee63f088883464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81105dd5af5458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a9b73cdb9b418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a2464bed32477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6799f6cbd8408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f8e2479d9e454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ccd1766af543d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a68629c21c4f7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c865a352e343f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EKTVEDT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EKTVEDT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EKTVEDT AS ble etablert [år] og holder til i Sem.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EKTVEDT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EKTVEDT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EKTVEDT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110 224 810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2 740 847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960 250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9 695 549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57 961 501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EKTVEDT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SIGVE EKTVEDT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EKTVEDT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Jarlsberggata 51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3170 Sem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38 03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post@sektvedt.no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sektvedt.no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990 978 484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EKTVEDT AS</a:t>
            </a:r>
          </a:p>
        </p:txBody>
      </p:sp>
    </p:spTree>
  </p:cSld>
  <p:clrMapOvr>
    <a:masterClrMapping xmlns:a="http://schemas.openxmlformats.org/drawingml/2006/main"/>
  </p:clrMapOvr>
</p:sld>
</file>