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5a76a4869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322e628ee469b"/>
  </p:sldMasterIdLst>
  <p:sldIdLst>
    <p:sldId xmlns:r="http://schemas.openxmlformats.org/officeDocument/2006/relationships" id="256" r:id="R3b46e857db1f4030"/>
    <p:sldId xmlns:r="http://schemas.openxmlformats.org/officeDocument/2006/relationships" id="257" r:id="Rcb7c22e45b104f43"/>
    <p:sldId xmlns:r="http://schemas.openxmlformats.org/officeDocument/2006/relationships" id="258" r:id="Rb1557da952304d35"/>
    <p:sldId xmlns:r="http://schemas.openxmlformats.org/officeDocument/2006/relationships" id="259" r:id="R9f613c29863d4cfd"/>
    <p:sldId xmlns:r="http://schemas.openxmlformats.org/officeDocument/2006/relationships" id="260" r:id="Rd8910d4429e84e69"/>
    <p:sldId xmlns:r="http://schemas.openxmlformats.org/officeDocument/2006/relationships" id="261" r:id="R8b76b6f75ebb4537"/>
    <p:sldId xmlns:r="http://schemas.openxmlformats.org/officeDocument/2006/relationships" id="262" r:id="R72ec223a96b1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322e628ee469b" /><Relationship Type="http://schemas.openxmlformats.org/officeDocument/2006/relationships/slide" Target="/ppt/slides/slide1.xml" Id="R3b46e857db1f4030" /><Relationship Type="http://schemas.openxmlformats.org/officeDocument/2006/relationships/slide" Target="/ppt/slides/slide2.xml" Id="Rcb7c22e45b104f43" /><Relationship Type="http://schemas.openxmlformats.org/officeDocument/2006/relationships/slide" Target="/ppt/slides/slide3.xml" Id="Rb1557da952304d35" /><Relationship Type="http://schemas.openxmlformats.org/officeDocument/2006/relationships/slide" Target="/ppt/slides/slide4.xml" Id="R9f613c29863d4cfd" /><Relationship Type="http://schemas.openxmlformats.org/officeDocument/2006/relationships/slide" Target="/ppt/slides/slide5.xml" Id="Rd8910d4429e84e69" /><Relationship Type="http://schemas.openxmlformats.org/officeDocument/2006/relationships/slide" Target="/ppt/slides/slide6.xml" Id="R8b76b6f75ebb4537" /><Relationship Type="http://schemas.openxmlformats.org/officeDocument/2006/relationships/slide" Target="/ppt/slides/slide7.xml" Id="R72ec223a96b1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de8b484ad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16333b6c464e" /><Relationship Type="http://schemas.openxmlformats.org/officeDocument/2006/relationships/theme" Target="/ppt/slideMasters/theme/theme1.xml" Id="R060cc8675bc6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416333b6c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897acb81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87208cdbb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1a82e6595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944213551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50349a106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38bac5ff5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61ce9e15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WIELVEST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7 677 668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 TRULS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trulswiel@gmail.com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990 980 985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