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11f80de44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5112507794770"/>
  </p:sldMasterIdLst>
  <p:sldIdLst>
    <p:sldId xmlns:r="http://schemas.openxmlformats.org/officeDocument/2006/relationships" id="256" r:id="R946661e143dc4c3a"/>
    <p:sldId xmlns:r="http://schemas.openxmlformats.org/officeDocument/2006/relationships" id="257" r:id="Rabb943bd35bd4c82"/>
    <p:sldId xmlns:r="http://schemas.openxmlformats.org/officeDocument/2006/relationships" id="258" r:id="Rf9b00f56907a4388"/>
    <p:sldId xmlns:r="http://schemas.openxmlformats.org/officeDocument/2006/relationships" id="259" r:id="R88714fb689f24b3e"/>
    <p:sldId xmlns:r="http://schemas.openxmlformats.org/officeDocument/2006/relationships" id="260" r:id="R19b5de3fa635405e"/>
    <p:sldId xmlns:r="http://schemas.openxmlformats.org/officeDocument/2006/relationships" id="261" r:id="R44a4abbbccfb4f83"/>
    <p:sldId xmlns:r="http://schemas.openxmlformats.org/officeDocument/2006/relationships" id="262" r:id="Ra1442b9f402548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5112507794770" /><Relationship Type="http://schemas.openxmlformats.org/officeDocument/2006/relationships/slide" Target="/ppt/slides/slide1.xml" Id="R946661e143dc4c3a" /><Relationship Type="http://schemas.openxmlformats.org/officeDocument/2006/relationships/slide" Target="/ppt/slides/slide2.xml" Id="Rabb943bd35bd4c82" /><Relationship Type="http://schemas.openxmlformats.org/officeDocument/2006/relationships/slide" Target="/ppt/slides/slide3.xml" Id="Rf9b00f56907a4388" /><Relationship Type="http://schemas.openxmlformats.org/officeDocument/2006/relationships/slide" Target="/ppt/slides/slide4.xml" Id="R88714fb689f24b3e" /><Relationship Type="http://schemas.openxmlformats.org/officeDocument/2006/relationships/slide" Target="/ppt/slides/slide5.xml" Id="R19b5de3fa635405e" /><Relationship Type="http://schemas.openxmlformats.org/officeDocument/2006/relationships/slide" Target="/ppt/slides/slide6.xml" Id="R44a4abbbccfb4f83" /><Relationship Type="http://schemas.openxmlformats.org/officeDocument/2006/relationships/slide" Target="/ppt/slides/slide7.xml" Id="Ra1442b9f402548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a64ed70c7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153e3f20341bd" /><Relationship Type="http://schemas.openxmlformats.org/officeDocument/2006/relationships/theme" Target="/ppt/slideMasters/theme/theme1.xml" Id="R5eb1aa25a586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153e3f203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d6c63e14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19fd36f15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601d7eab1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7abdcc50f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fd4fbe3b6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ab5646337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11957dc68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EIKELI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EIKELI CONSULT AS ble etablert [år] og holder til i Meløyvær.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7 559 353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1 656 601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3 768 172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7 649 372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Meløyveien 219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9427 Meløyvær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the@eikeliconsult.no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990 988 196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EIKELI CONSULT AS</a:t>
            </a:r>
          </a:p>
        </p:txBody>
      </p:sp>
    </p:spTree>
  </p:cSld>
  <p:clrMapOvr>
    <a:masterClrMapping xmlns:a="http://schemas.openxmlformats.org/drawingml/2006/main"/>
  </p:clrMapOvr>
</p:sld>
</file>