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890b20ab3b41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7b4273bd4c414d"/>
  </p:sldMasterIdLst>
  <p:sldIdLst>
    <p:sldId xmlns:r="http://schemas.openxmlformats.org/officeDocument/2006/relationships" id="256" r:id="R80749efe4d1d482e"/>
    <p:sldId xmlns:r="http://schemas.openxmlformats.org/officeDocument/2006/relationships" id="257" r:id="R455fe7a657b64fa0"/>
    <p:sldId xmlns:r="http://schemas.openxmlformats.org/officeDocument/2006/relationships" id="258" r:id="R2a351e2cae3c4634"/>
    <p:sldId xmlns:r="http://schemas.openxmlformats.org/officeDocument/2006/relationships" id="259" r:id="Re5f92492b3624356"/>
    <p:sldId xmlns:r="http://schemas.openxmlformats.org/officeDocument/2006/relationships" id="260" r:id="R25ac295ee1c34375"/>
    <p:sldId xmlns:r="http://schemas.openxmlformats.org/officeDocument/2006/relationships" id="261" r:id="R9d5a5cca38054e6f"/>
    <p:sldId xmlns:r="http://schemas.openxmlformats.org/officeDocument/2006/relationships" id="262" r:id="R64d9ffc8814b43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7b4273bd4c414d" /><Relationship Type="http://schemas.openxmlformats.org/officeDocument/2006/relationships/slide" Target="/ppt/slides/slide1.xml" Id="R80749efe4d1d482e" /><Relationship Type="http://schemas.openxmlformats.org/officeDocument/2006/relationships/slide" Target="/ppt/slides/slide2.xml" Id="R455fe7a657b64fa0" /><Relationship Type="http://schemas.openxmlformats.org/officeDocument/2006/relationships/slide" Target="/ppt/slides/slide3.xml" Id="R2a351e2cae3c4634" /><Relationship Type="http://schemas.openxmlformats.org/officeDocument/2006/relationships/slide" Target="/ppt/slides/slide4.xml" Id="Re5f92492b3624356" /><Relationship Type="http://schemas.openxmlformats.org/officeDocument/2006/relationships/slide" Target="/ppt/slides/slide5.xml" Id="R25ac295ee1c34375" /><Relationship Type="http://schemas.openxmlformats.org/officeDocument/2006/relationships/slide" Target="/ppt/slides/slide6.xml" Id="R9d5a5cca38054e6f" /><Relationship Type="http://schemas.openxmlformats.org/officeDocument/2006/relationships/slide" Target="/ppt/slides/slide7.xml" Id="R64d9ffc8814b43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2cf4bfee945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572640b0440eb" /><Relationship Type="http://schemas.openxmlformats.org/officeDocument/2006/relationships/theme" Target="/ppt/slideMasters/theme/theme1.xml" Id="R03e400ac79c549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7572640b0440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3312099254b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6b9e9957643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834bd751e4f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3a65fde1449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8067c329c47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72af8bd1e42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bd5ee0f594b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SKEIE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SKEIE KAPITAL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162 729 413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147 143 583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140 761 995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1 052 640 760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1 170 323 342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SKEIEGRUPPEN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19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990 992 282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KAPITAL AS</a:t>
            </a:r>
          </a:p>
        </p:txBody>
      </p:sp>
    </p:spTree>
  </p:cSld>
  <p:clrMapOvr>
    <a:masterClrMapping xmlns:a="http://schemas.openxmlformats.org/drawingml/2006/main"/>
  </p:clrMapOvr>
</p:sld>
</file>