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ca1718e62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af6587ade4192"/>
  </p:sldMasterIdLst>
  <p:sldIdLst>
    <p:sldId xmlns:r="http://schemas.openxmlformats.org/officeDocument/2006/relationships" id="256" r:id="R1a7072f7246f4703"/>
    <p:sldId xmlns:r="http://schemas.openxmlformats.org/officeDocument/2006/relationships" id="257" r:id="R57de13c2cf994256"/>
    <p:sldId xmlns:r="http://schemas.openxmlformats.org/officeDocument/2006/relationships" id="258" r:id="Rf1cce41a77764475"/>
    <p:sldId xmlns:r="http://schemas.openxmlformats.org/officeDocument/2006/relationships" id="259" r:id="Ra8347020447846e2"/>
    <p:sldId xmlns:r="http://schemas.openxmlformats.org/officeDocument/2006/relationships" id="260" r:id="R2f24863ce38646d9"/>
    <p:sldId xmlns:r="http://schemas.openxmlformats.org/officeDocument/2006/relationships" id="261" r:id="Re9f4f379bd824c02"/>
    <p:sldId xmlns:r="http://schemas.openxmlformats.org/officeDocument/2006/relationships" id="262" r:id="Rd07885080961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af6587ade4192" /><Relationship Type="http://schemas.openxmlformats.org/officeDocument/2006/relationships/slide" Target="/ppt/slides/slide1.xml" Id="R1a7072f7246f4703" /><Relationship Type="http://schemas.openxmlformats.org/officeDocument/2006/relationships/slide" Target="/ppt/slides/slide2.xml" Id="R57de13c2cf994256" /><Relationship Type="http://schemas.openxmlformats.org/officeDocument/2006/relationships/slide" Target="/ppt/slides/slide3.xml" Id="Rf1cce41a77764475" /><Relationship Type="http://schemas.openxmlformats.org/officeDocument/2006/relationships/slide" Target="/ppt/slides/slide4.xml" Id="Ra8347020447846e2" /><Relationship Type="http://schemas.openxmlformats.org/officeDocument/2006/relationships/slide" Target="/ppt/slides/slide5.xml" Id="R2f24863ce38646d9" /><Relationship Type="http://schemas.openxmlformats.org/officeDocument/2006/relationships/slide" Target="/ppt/slides/slide6.xml" Id="Re9f4f379bd824c02" /><Relationship Type="http://schemas.openxmlformats.org/officeDocument/2006/relationships/slide" Target="/ppt/slides/slide7.xml" Id="Rd07885080961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a6638a811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61d5c75b4d48" /><Relationship Type="http://schemas.openxmlformats.org/officeDocument/2006/relationships/theme" Target="/ppt/slideMasters/theme/theme1.xml" Id="R9d05dcff037f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a61d5c75b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aa4e3887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37e5544d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a196734d3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a67d06ce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b920a36ff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d03e6f7a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296530dd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