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4a97d0b63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0d73127a2418f"/>
  </p:sldMasterIdLst>
  <p:sldIdLst>
    <p:sldId xmlns:r="http://schemas.openxmlformats.org/officeDocument/2006/relationships" id="256" r:id="R796781f530e24a03"/>
    <p:sldId xmlns:r="http://schemas.openxmlformats.org/officeDocument/2006/relationships" id="257" r:id="R9bd07cf1dc5e4640"/>
    <p:sldId xmlns:r="http://schemas.openxmlformats.org/officeDocument/2006/relationships" id="258" r:id="R92dbdfb924764aae"/>
    <p:sldId xmlns:r="http://schemas.openxmlformats.org/officeDocument/2006/relationships" id="259" r:id="R8ab7737061e2491f"/>
    <p:sldId xmlns:r="http://schemas.openxmlformats.org/officeDocument/2006/relationships" id="260" r:id="Rba78c044e0264ccc"/>
    <p:sldId xmlns:r="http://schemas.openxmlformats.org/officeDocument/2006/relationships" id="261" r:id="R3968361511d44432"/>
    <p:sldId xmlns:r="http://schemas.openxmlformats.org/officeDocument/2006/relationships" id="262" r:id="R048cad8a853e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0d73127a2418f" /><Relationship Type="http://schemas.openxmlformats.org/officeDocument/2006/relationships/slide" Target="/ppt/slides/slide1.xml" Id="R796781f530e24a03" /><Relationship Type="http://schemas.openxmlformats.org/officeDocument/2006/relationships/slide" Target="/ppt/slides/slide2.xml" Id="R9bd07cf1dc5e4640" /><Relationship Type="http://schemas.openxmlformats.org/officeDocument/2006/relationships/slide" Target="/ppt/slides/slide3.xml" Id="R92dbdfb924764aae" /><Relationship Type="http://schemas.openxmlformats.org/officeDocument/2006/relationships/slide" Target="/ppt/slides/slide4.xml" Id="R8ab7737061e2491f" /><Relationship Type="http://schemas.openxmlformats.org/officeDocument/2006/relationships/slide" Target="/ppt/slides/slide5.xml" Id="Rba78c044e0264ccc" /><Relationship Type="http://schemas.openxmlformats.org/officeDocument/2006/relationships/slide" Target="/ppt/slides/slide6.xml" Id="R3968361511d44432" /><Relationship Type="http://schemas.openxmlformats.org/officeDocument/2006/relationships/slide" Target="/ppt/slides/slide7.xml" Id="R048cad8a853e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147e21b3b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4ba4ca033487f" /><Relationship Type="http://schemas.openxmlformats.org/officeDocument/2006/relationships/theme" Target="/ppt/slideMasters/theme/theme1.xml" Id="R49f4ed4d4252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4ba4ca033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fbce4951a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69c61f47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5e1f94632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f8ffdbab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2e38e54e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b8e6d517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f6a38c712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9 330 778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KRISTIAN EINARSEN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 torgvei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