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8cb8a065b24b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adc40371e94ecf"/>
  </p:sldMasterIdLst>
  <p:sldIdLst>
    <p:sldId xmlns:r="http://schemas.openxmlformats.org/officeDocument/2006/relationships" id="256" r:id="R9f444bda766846cb"/>
    <p:sldId xmlns:r="http://schemas.openxmlformats.org/officeDocument/2006/relationships" id="257" r:id="Rc4212f35e9004b1a"/>
    <p:sldId xmlns:r="http://schemas.openxmlformats.org/officeDocument/2006/relationships" id="258" r:id="Rfd80ac35aa8e49e5"/>
    <p:sldId xmlns:r="http://schemas.openxmlformats.org/officeDocument/2006/relationships" id="259" r:id="R294cac595c2b4783"/>
    <p:sldId xmlns:r="http://schemas.openxmlformats.org/officeDocument/2006/relationships" id="260" r:id="Rcd90213740da46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adc40371e94ecf" /><Relationship Type="http://schemas.openxmlformats.org/officeDocument/2006/relationships/slide" Target="/ppt/slides/slide1.xml" Id="R9f444bda766846cb" /><Relationship Type="http://schemas.openxmlformats.org/officeDocument/2006/relationships/slide" Target="/ppt/slides/slide2.xml" Id="Rc4212f35e9004b1a" /><Relationship Type="http://schemas.openxmlformats.org/officeDocument/2006/relationships/slide" Target="/ppt/slides/slide3.xml" Id="Rfd80ac35aa8e49e5" /><Relationship Type="http://schemas.openxmlformats.org/officeDocument/2006/relationships/slide" Target="/ppt/slides/slide4.xml" Id="R294cac595c2b4783" /><Relationship Type="http://schemas.openxmlformats.org/officeDocument/2006/relationships/slide" Target="/ppt/slides/slide5.xml" Id="Rcd90213740da46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e892592fc446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4c9f8983a411d" /><Relationship Type="http://schemas.openxmlformats.org/officeDocument/2006/relationships/theme" Target="/ppt/slideMasters/theme/theme1.xml" Id="R68b948a1c68545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54c9f8983a41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34e2a8d144d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007270cd34b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e74683c314b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3925ebf1e4c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d94216b4345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ROLF OLAV KNUTSEN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OLAV KNUTSEN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OLAV KNUTSEN ble etablert [år] og holder til i Froland.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OLAV KNUTSEN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OLAV KNUTSEN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OLAV KNUTSEN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Jomåsveien 350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4820 Froland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991 009 647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OLAV KNUTSEN</a:t>
            </a:r>
          </a:p>
        </p:txBody>
      </p:sp>
    </p:spTree>
  </p:cSld>
  <p:clrMapOvr>
    <a:masterClrMapping xmlns:a="http://schemas.openxmlformats.org/drawingml/2006/main"/>
  </p:clrMapOvr>
</p:sld>
</file>