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3b8a29617b49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3c8b842e3d411b"/>
  </p:sldMasterIdLst>
  <p:sldIdLst>
    <p:sldId xmlns:r="http://schemas.openxmlformats.org/officeDocument/2006/relationships" id="256" r:id="R18817fa88af1470d"/>
    <p:sldId xmlns:r="http://schemas.openxmlformats.org/officeDocument/2006/relationships" id="257" r:id="Rd32fa5091bd84619"/>
    <p:sldId xmlns:r="http://schemas.openxmlformats.org/officeDocument/2006/relationships" id="258" r:id="R408d465629a4402c"/>
    <p:sldId xmlns:r="http://schemas.openxmlformats.org/officeDocument/2006/relationships" id="259" r:id="Rc8e00eb8143f4b28"/>
    <p:sldId xmlns:r="http://schemas.openxmlformats.org/officeDocument/2006/relationships" id="260" r:id="Rfb8a202537614c71"/>
    <p:sldId xmlns:r="http://schemas.openxmlformats.org/officeDocument/2006/relationships" id="261" r:id="Rcbeecd04fed34b40"/>
    <p:sldId xmlns:r="http://schemas.openxmlformats.org/officeDocument/2006/relationships" id="262" r:id="R652e7c3abf4b47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3c8b842e3d411b" /><Relationship Type="http://schemas.openxmlformats.org/officeDocument/2006/relationships/slide" Target="/ppt/slides/slide1.xml" Id="R18817fa88af1470d" /><Relationship Type="http://schemas.openxmlformats.org/officeDocument/2006/relationships/slide" Target="/ppt/slides/slide2.xml" Id="Rd32fa5091bd84619" /><Relationship Type="http://schemas.openxmlformats.org/officeDocument/2006/relationships/slide" Target="/ppt/slides/slide3.xml" Id="R408d465629a4402c" /><Relationship Type="http://schemas.openxmlformats.org/officeDocument/2006/relationships/slide" Target="/ppt/slides/slide4.xml" Id="Rc8e00eb8143f4b28" /><Relationship Type="http://schemas.openxmlformats.org/officeDocument/2006/relationships/slide" Target="/ppt/slides/slide5.xml" Id="Rfb8a202537614c71" /><Relationship Type="http://schemas.openxmlformats.org/officeDocument/2006/relationships/slide" Target="/ppt/slides/slide6.xml" Id="Rcbeecd04fed34b40" /><Relationship Type="http://schemas.openxmlformats.org/officeDocument/2006/relationships/slide" Target="/ppt/slides/slide7.xml" Id="R652e7c3abf4b47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09535f95ef4e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eefd0c6f646d0" /><Relationship Type="http://schemas.openxmlformats.org/officeDocument/2006/relationships/theme" Target="/ppt/slideMasters/theme/theme1.xml" Id="R6896b28c40584a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beefd0c6f646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19910e6d042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79a46f7e14a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5fd21bb1943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1e406d56245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5343bd68f43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ad9c14b3b47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fe9dfa69946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HASO HOLDING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−171 489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2 835 599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10 382 879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12 160 985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HASO 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EMIL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ROLF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HAMMERDAL JAN KRISTIAN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02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991 016 651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HASO HOLDING AS</a:t>
            </a:r>
          </a:p>
        </p:txBody>
      </p:sp>
    </p:spTree>
  </p:cSld>
  <p:clrMapOvr>
    <a:masterClrMapping xmlns:a="http://schemas.openxmlformats.org/drawingml/2006/main"/>
  </p:clrMapOvr>
</p:sld>
</file>