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607edd8ac644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46475a5cc54100"/>
  </p:sldMasterIdLst>
  <p:sldIdLst>
    <p:sldId xmlns:r="http://schemas.openxmlformats.org/officeDocument/2006/relationships" id="256" r:id="R9fe7dd7e1f144cda"/>
    <p:sldId xmlns:r="http://schemas.openxmlformats.org/officeDocument/2006/relationships" id="257" r:id="Re6ee2500ebbe4bdc"/>
    <p:sldId xmlns:r="http://schemas.openxmlformats.org/officeDocument/2006/relationships" id="258" r:id="R1de82e8ef01241dc"/>
    <p:sldId xmlns:r="http://schemas.openxmlformats.org/officeDocument/2006/relationships" id="259" r:id="R3f0079c66d3345e8"/>
    <p:sldId xmlns:r="http://schemas.openxmlformats.org/officeDocument/2006/relationships" id="260" r:id="R0fc6f8efb6734526"/>
    <p:sldId xmlns:r="http://schemas.openxmlformats.org/officeDocument/2006/relationships" id="261" r:id="Ra8b3c58ea9b14828"/>
    <p:sldId xmlns:r="http://schemas.openxmlformats.org/officeDocument/2006/relationships" id="262" r:id="R2c1c330b05dd43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6475a5cc54100" /><Relationship Type="http://schemas.openxmlformats.org/officeDocument/2006/relationships/slide" Target="/ppt/slides/slide1.xml" Id="R9fe7dd7e1f144cda" /><Relationship Type="http://schemas.openxmlformats.org/officeDocument/2006/relationships/slide" Target="/ppt/slides/slide2.xml" Id="Re6ee2500ebbe4bdc" /><Relationship Type="http://schemas.openxmlformats.org/officeDocument/2006/relationships/slide" Target="/ppt/slides/slide3.xml" Id="R1de82e8ef01241dc" /><Relationship Type="http://schemas.openxmlformats.org/officeDocument/2006/relationships/slide" Target="/ppt/slides/slide4.xml" Id="R3f0079c66d3345e8" /><Relationship Type="http://schemas.openxmlformats.org/officeDocument/2006/relationships/slide" Target="/ppt/slides/slide5.xml" Id="R0fc6f8efb6734526" /><Relationship Type="http://schemas.openxmlformats.org/officeDocument/2006/relationships/slide" Target="/ppt/slides/slide6.xml" Id="Ra8b3c58ea9b14828" /><Relationship Type="http://schemas.openxmlformats.org/officeDocument/2006/relationships/slide" Target="/ppt/slides/slide7.xml" Id="R2c1c330b05dd43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4456cb97f4f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8f18fad09482a" /><Relationship Type="http://schemas.openxmlformats.org/officeDocument/2006/relationships/theme" Target="/ppt/slideMasters/theme/theme1.xml" Id="R6829bf887a384e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78f18fad09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462cb80a54e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56a507cb444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40975e4df4e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8cad4099046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6ef23c94e49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730b93fb746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29ed987564a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HENDEN AS ble etablert [år] og holder til i Malmefjorden.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10 250 725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−861 838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2 452 779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75 090 558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82 652 451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HENDEN MEDIA AS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MANOLI AS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STRANDTUN EIENDOM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ABBA HOLDING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HENDEN NYGÅRD HOLDING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Holamyra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6445 Malmefjorden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05 84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sveinung.henden@gmail.com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www.andersgarden.no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991 043 721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