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98954b86b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34953d957742d7"/>
  </p:sldMasterIdLst>
  <p:sldIdLst>
    <p:sldId xmlns:r="http://schemas.openxmlformats.org/officeDocument/2006/relationships" id="256" r:id="R9e98313fdb3f470c"/>
    <p:sldId xmlns:r="http://schemas.openxmlformats.org/officeDocument/2006/relationships" id="257" r:id="Rf26c02ebfbc84975"/>
    <p:sldId xmlns:r="http://schemas.openxmlformats.org/officeDocument/2006/relationships" id="258" r:id="Ra9ba2e159c2d4405"/>
    <p:sldId xmlns:r="http://schemas.openxmlformats.org/officeDocument/2006/relationships" id="259" r:id="R029cad5d37fe4607"/>
    <p:sldId xmlns:r="http://schemas.openxmlformats.org/officeDocument/2006/relationships" id="260" r:id="Rf3ed3afe068d40fa"/>
    <p:sldId xmlns:r="http://schemas.openxmlformats.org/officeDocument/2006/relationships" id="261" r:id="Rb13ca7df413a4470"/>
    <p:sldId xmlns:r="http://schemas.openxmlformats.org/officeDocument/2006/relationships" id="262" r:id="R0cf00ab7170a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4953d957742d7" /><Relationship Type="http://schemas.openxmlformats.org/officeDocument/2006/relationships/slide" Target="/ppt/slides/slide1.xml" Id="R9e98313fdb3f470c" /><Relationship Type="http://schemas.openxmlformats.org/officeDocument/2006/relationships/slide" Target="/ppt/slides/slide2.xml" Id="Rf26c02ebfbc84975" /><Relationship Type="http://schemas.openxmlformats.org/officeDocument/2006/relationships/slide" Target="/ppt/slides/slide3.xml" Id="Ra9ba2e159c2d4405" /><Relationship Type="http://schemas.openxmlformats.org/officeDocument/2006/relationships/slide" Target="/ppt/slides/slide4.xml" Id="R029cad5d37fe4607" /><Relationship Type="http://schemas.openxmlformats.org/officeDocument/2006/relationships/slide" Target="/ppt/slides/slide5.xml" Id="Rf3ed3afe068d40fa" /><Relationship Type="http://schemas.openxmlformats.org/officeDocument/2006/relationships/slide" Target="/ppt/slides/slide6.xml" Id="Rb13ca7df413a4470" /><Relationship Type="http://schemas.openxmlformats.org/officeDocument/2006/relationships/slide" Target="/ppt/slides/slide7.xml" Id="R0cf00ab7170a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bbca681a84c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b71d73fd84149" /><Relationship Type="http://schemas.openxmlformats.org/officeDocument/2006/relationships/theme" Target="/ppt/slideMasters/theme/theme1.xml" Id="R6d00017aea28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b71d73fd8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5a6aa3fbe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e0edc9767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59b439bee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23fb5d92e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4151f7a9e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798a9c48340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c24d1747f44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SØRAUNET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SØRAUNET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328 330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10 318 706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17 439 906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23 237 525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VENNATRØ SØRAUNET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Fastings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vegardvs@hotmail.com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991 050 744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SØRAUNET INVEST AS</a:t>
            </a:r>
          </a:p>
        </p:txBody>
      </p:sp>
    </p:spTree>
  </p:cSld>
  <p:clrMapOvr>
    <a:masterClrMapping xmlns:a="http://schemas.openxmlformats.org/drawingml/2006/main"/>
  </p:clrMapOvr>
</p:sld>
</file>