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af96777b5143f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9f3cacf8aa4d1d"/>
  </p:sldMasterIdLst>
  <p:sldIdLst>
    <p:sldId xmlns:r="http://schemas.openxmlformats.org/officeDocument/2006/relationships" id="256" r:id="Rf031bcc340204b42"/>
    <p:sldId xmlns:r="http://schemas.openxmlformats.org/officeDocument/2006/relationships" id="257" r:id="Rb3b48c84f2a14cd9"/>
    <p:sldId xmlns:r="http://schemas.openxmlformats.org/officeDocument/2006/relationships" id="258" r:id="R89a626f2ef194d41"/>
    <p:sldId xmlns:r="http://schemas.openxmlformats.org/officeDocument/2006/relationships" id="259" r:id="R5e295fd7daa749d1"/>
    <p:sldId xmlns:r="http://schemas.openxmlformats.org/officeDocument/2006/relationships" id="260" r:id="R007f6c666efc4e4c"/>
    <p:sldId xmlns:r="http://schemas.openxmlformats.org/officeDocument/2006/relationships" id="261" r:id="Reccd5539b4f74f57"/>
    <p:sldId xmlns:r="http://schemas.openxmlformats.org/officeDocument/2006/relationships" id="262" r:id="R5033f9370f8441e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9f3cacf8aa4d1d" /><Relationship Type="http://schemas.openxmlformats.org/officeDocument/2006/relationships/slide" Target="/ppt/slides/slide1.xml" Id="Rf031bcc340204b42" /><Relationship Type="http://schemas.openxmlformats.org/officeDocument/2006/relationships/slide" Target="/ppt/slides/slide2.xml" Id="Rb3b48c84f2a14cd9" /><Relationship Type="http://schemas.openxmlformats.org/officeDocument/2006/relationships/slide" Target="/ppt/slides/slide3.xml" Id="R89a626f2ef194d41" /><Relationship Type="http://schemas.openxmlformats.org/officeDocument/2006/relationships/slide" Target="/ppt/slides/slide4.xml" Id="R5e295fd7daa749d1" /><Relationship Type="http://schemas.openxmlformats.org/officeDocument/2006/relationships/slide" Target="/ppt/slides/slide5.xml" Id="R007f6c666efc4e4c" /><Relationship Type="http://schemas.openxmlformats.org/officeDocument/2006/relationships/slide" Target="/ppt/slides/slide6.xml" Id="Reccd5539b4f74f57" /><Relationship Type="http://schemas.openxmlformats.org/officeDocument/2006/relationships/slide" Target="/ppt/slides/slide7.xml" Id="R5033f9370f8441e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6ff06bfdec48f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a20cd4c4bb494b" /><Relationship Type="http://schemas.openxmlformats.org/officeDocument/2006/relationships/theme" Target="/ppt/slideMasters/theme/theme1.xml" Id="Reeca895967d1493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8a20cd4c4bb494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ab185cd724d6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cb126318ac416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fd5d069f54e8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a5f91b65be4d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e1b7ba063b440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e9684c4bb8449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1226d794e428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SB2 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SB2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SB2 UTVIKLING AS ble etablert [år] og holder til i Alta.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SB2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SB2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SB2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97 662 373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7 605 700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6 326 087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15 034 570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35 238 114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SB2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SB2 GRUPPEN AS  –  90,2 %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BECH INVEST ALTA AS  –  9,8 %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SB2 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Maurveien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9514 Alta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post@sb2.no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www.sb2.no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991 056 157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SB2 UTVIKLING AS</a:t>
            </a:r>
          </a:p>
        </p:txBody>
      </p:sp>
    </p:spTree>
  </p:cSld>
  <p:clrMapOvr>
    <a:masterClrMapping xmlns:a="http://schemas.openxmlformats.org/drawingml/2006/main"/>
  </p:clrMapOvr>
</p:sld>
</file>