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fb5f3ea3b74c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c6b484d99d45e1"/>
  </p:sldMasterIdLst>
  <p:sldIdLst>
    <p:sldId xmlns:r="http://schemas.openxmlformats.org/officeDocument/2006/relationships" id="256" r:id="R45ec48b239604ce4"/>
    <p:sldId xmlns:r="http://schemas.openxmlformats.org/officeDocument/2006/relationships" id="257" r:id="R22138ca4744545f0"/>
    <p:sldId xmlns:r="http://schemas.openxmlformats.org/officeDocument/2006/relationships" id="258" r:id="Rf0ef547278f04ddc"/>
    <p:sldId xmlns:r="http://schemas.openxmlformats.org/officeDocument/2006/relationships" id="259" r:id="Rde3039c8d1b34bd6"/>
    <p:sldId xmlns:r="http://schemas.openxmlformats.org/officeDocument/2006/relationships" id="260" r:id="R65e7d3e168f5402d"/>
    <p:sldId xmlns:r="http://schemas.openxmlformats.org/officeDocument/2006/relationships" id="261" r:id="Rb9b30a7a717042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6b484d99d45e1" /><Relationship Type="http://schemas.openxmlformats.org/officeDocument/2006/relationships/slide" Target="/ppt/slides/slide1.xml" Id="R45ec48b239604ce4" /><Relationship Type="http://schemas.openxmlformats.org/officeDocument/2006/relationships/slide" Target="/ppt/slides/slide2.xml" Id="R22138ca4744545f0" /><Relationship Type="http://schemas.openxmlformats.org/officeDocument/2006/relationships/slide" Target="/ppt/slides/slide3.xml" Id="Rf0ef547278f04ddc" /><Relationship Type="http://schemas.openxmlformats.org/officeDocument/2006/relationships/slide" Target="/ppt/slides/slide4.xml" Id="Rde3039c8d1b34bd6" /><Relationship Type="http://schemas.openxmlformats.org/officeDocument/2006/relationships/slide" Target="/ppt/slides/slide5.xml" Id="R65e7d3e168f5402d" /><Relationship Type="http://schemas.openxmlformats.org/officeDocument/2006/relationships/slide" Target="/ppt/slides/slide6.xml" Id="Rb9b30a7a717042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03ca4cfca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f05cd1ef545b6" /><Relationship Type="http://schemas.openxmlformats.org/officeDocument/2006/relationships/theme" Target="/ppt/slideMasters/theme/theme1.xml" Id="R78529f17b5f245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af05cd1ef545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68740e20e4a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ca4c91af740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c3dea2a7e40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e0d71b91c4e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a20eb1d1e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d613fa15e4b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HALLGEIR SAGMO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HALLGEIR SAGMO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HALLGEIR SAGMO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HALLGEIR SAGMO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HALLGEIR SAGMO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HALLGEIR SAGMO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Kvamsvegen 2604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7732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91329197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991 057 498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HALLGEIR SAGMO AS</a:t>
            </a:r>
          </a:p>
        </p:txBody>
      </p:sp>
    </p:spTree>
  </p:cSld>
  <p:clrMapOvr>
    <a:masterClrMapping xmlns:a="http://schemas.openxmlformats.org/drawingml/2006/main"/>
  </p:clrMapOvr>
</p:sld>
</file>