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7d78f1c71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12e6743424188"/>
  </p:sldMasterIdLst>
  <p:sldIdLst>
    <p:sldId xmlns:r="http://schemas.openxmlformats.org/officeDocument/2006/relationships" id="256" r:id="R15b968370656401e"/>
    <p:sldId xmlns:r="http://schemas.openxmlformats.org/officeDocument/2006/relationships" id="257" r:id="Re83d694641ae4e09"/>
    <p:sldId xmlns:r="http://schemas.openxmlformats.org/officeDocument/2006/relationships" id="258" r:id="R55ae5a434ad24b2a"/>
    <p:sldId xmlns:r="http://schemas.openxmlformats.org/officeDocument/2006/relationships" id="259" r:id="R45901151c35d47a3"/>
    <p:sldId xmlns:r="http://schemas.openxmlformats.org/officeDocument/2006/relationships" id="260" r:id="R262e7fe1797541c5"/>
    <p:sldId xmlns:r="http://schemas.openxmlformats.org/officeDocument/2006/relationships" id="261" r:id="R0b8985c4b75446c4"/>
    <p:sldId xmlns:r="http://schemas.openxmlformats.org/officeDocument/2006/relationships" id="262" r:id="Rbad6203dc6a8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12e6743424188" /><Relationship Type="http://schemas.openxmlformats.org/officeDocument/2006/relationships/slide" Target="/ppt/slides/slide1.xml" Id="R15b968370656401e" /><Relationship Type="http://schemas.openxmlformats.org/officeDocument/2006/relationships/slide" Target="/ppt/slides/slide2.xml" Id="Re83d694641ae4e09" /><Relationship Type="http://schemas.openxmlformats.org/officeDocument/2006/relationships/slide" Target="/ppt/slides/slide3.xml" Id="R55ae5a434ad24b2a" /><Relationship Type="http://schemas.openxmlformats.org/officeDocument/2006/relationships/slide" Target="/ppt/slides/slide4.xml" Id="R45901151c35d47a3" /><Relationship Type="http://schemas.openxmlformats.org/officeDocument/2006/relationships/slide" Target="/ppt/slides/slide5.xml" Id="R262e7fe1797541c5" /><Relationship Type="http://schemas.openxmlformats.org/officeDocument/2006/relationships/slide" Target="/ppt/slides/slide6.xml" Id="R0b8985c4b75446c4" /><Relationship Type="http://schemas.openxmlformats.org/officeDocument/2006/relationships/slide" Target="/ppt/slides/slide7.xml" Id="Rbad6203dc6a8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d343b35a6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45431cd044c0" /><Relationship Type="http://schemas.openxmlformats.org/officeDocument/2006/relationships/theme" Target="/ppt/slideMasters/theme/theme1.xml" Id="R793f33c52ed1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d345431cd044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7471449eb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e1a9d2e464b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ec181b2e9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6fd903153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5be0dcd1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08eeab4f8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b4f371d31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4 228 248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17 974 096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43 968 658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ODDMUND BERG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991 066 977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 HOLDING AS</a:t>
            </a:r>
          </a:p>
        </p:txBody>
      </p:sp>
    </p:spTree>
  </p:cSld>
  <p:clrMapOvr>
    <a:masterClrMapping xmlns:a="http://schemas.openxmlformats.org/drawingml/2006/main"/>
  </p:clrMapOvr>
</p:sld>
</file>