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58725cebcc46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93961ece254761"/>
  </p:sldMasterIdLst>
  <p:sldIdLst>
    <p:sldId xmlns:r="http://schemas.openxmlformats.org/officeDocument/2006/relationships" id="256" r:id="R9cf758d0269546db"/>
    <p:sldId xmlns:r="http://schemas.openxmlformats.org/officeDocument/2006/relationships" id="257" r:id="R0d77f60d33e74ff3"/>
    <p:sldId xmlns:r="http://schemas.openxmlformats.org/officeDocument/2006/relationships" id="258" r:id="R24cd3c07dd2045d1"/>
    <p:sldId xmlns:r="http://schemas.openxmlformats.org/officeDocument/2006/relationships" id="259" r:id="Rc2df1b6da903445f"/>
    <p:sldId xmlns:r="http://schemas.openxmlformats.org/officeDocument/2006/relationships" id="260" r:id="Rbfb9aa721b984798"/>
    <p:sldId xmlns:r="http://schemas.openxmlformats.org/officeDocument/2006/relationships" id="261" r:id="R776553f64f0e48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93961ece254761" /><Relationship Type="http://schemas.openxmlformats.org/officeDocument/2006/relationships/slide" Target="/ppt/slides/slide1.xml" Id="R9cf758d0269546db" /><Relationship Type="http://schemas.openxmlformats.org/officeDocument/2006/relationships/slide" Target="/ppt/slides/slide2.xml" Id="R0d77f60d33e74ff3" /><Relationship Type="http://schemas.openxmlformats.org/officeDocument/2006/relationships/slide" Target="/ppt/slides/slide3.xml" Id="R24cd3c07dd2045d1" /><Relationship Type="http://schemas.openxmlformats.org/officeDocument/2006/relationships/slide" Target="/ppt/slides/slide4.xml" Id="Rc2df1b6da903445f" /><Relationship Type="http://schemas.openxmlformats.org/officeDocument/2006/relationships/slide" Target="/ppt/slides/slide5.xml" Id="Rbfb9aa721b984798" /><Relationship Type="http://schemas.openxmlformats.org/officeDocument/2006/relationships/slide" Target="/ppt/slides/slide6.xml" Id="R776553f64f0e48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884e3d2b0345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bc1a7df8f43a4" /><Relationship Type="http://schemas.openxmlformats.org/officeDocument/2006/relationships/theme" Target="/ppt/slideMasters/theme/theme1.xml" Id="Rff7c13d6394649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dbc1a7df8f43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5ed2ec7f240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b3092fdb045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c7898d0e541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729ece5b54e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2a954b86140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c0736c39540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KOMPETANSE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Lyngjavegen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6475 Midsund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67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post@bygg-kompetanse.no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www.bygg-kompetanse.no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991 069 402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KOMPETANSE AS</a:t>
            </a:r>
          </a:p>
        </p:txBody>
      </p:sp>
    </p:spTree>
  </p:cSld>
  <p:clrMapOvr>
    <a:masterClrMapping xmlns:a="http://schemas.openxmlformats.org/drawingml/2006/main"/>
  </p:clrMapOvr>
</p:sld>
</file>