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916314eaf046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39993d6fbf4e38"/>
  </p:sldMasterIdLst>
  <p:sldIdLst>
    <p:sldId xmlns:r="http://schemas.openxmlformats.org/officeDocument/2006/relationships" id="256" r:id="Rc846398da31e4f09"/>
    <p:sldId xmlns:r="http://schemas.openxmlformats.org/officeDocument/2006/relationships" id="257" r:id="R5a575e57bfd94c92"/>
    <p:sldId xmlns:r="http://schemas.openxmlformats.org/officeDocument/2006/relationships" id="258" r:id="Rd782a72fcc294c57"/>
    <p:sldId xmlns:r="http://schemas.openxmlformats.org/officeDocument/2006/relationships" id="259" r:id="Radaec53853464269"/>
    <p:sldId xmlns:r="http://schemas.openxmlformats.org/officeDocument/2006/relationships" id="260" r:id="Rfd04da300a504e4e"/>
    <p:sldId xmlns:r="http://schemas.openxmlformats.org/officeDocument/2006/relationships" id="261" r:id="Re06d3587841f461f"/>
    <p:sldId xmlns:r="http://schemas.openxmlformats.org/officeDocument/2006/relationships" id="262" r:id="Reed272ce4c17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9993d6fbf4e38" /><Relationship Type="http://schemas.openxmlformats.org/officeDocument/2006/relationships/slide" Target="/ppt/slides/slide1.xml" Id="Rc846398da31e4f09" /><Relationship Type="http://schemas.openxmlformats.org/officeDocument/2006/relationships/slide" Target="/ppt/slides/slide2.xml" Id="R5a575e57bfd94c92" /><Relationship Type="http://schemas.openxmlformats.org/officeDocument/2006/relationships/slide" Target="/ppt/slides/slide3.xml" Id="Rd782a72fcc294c57" /><Relationship Type="http://schemas.openxmlformats.org/officeDocument/2006/relationships/slide" Target="/ppt/slides/slide4.xml" Id="Radaec53853464269" /><Relationship Type="http://schemas.openxmlformats.org/officeDocument/2006/relationships/slide" Target="/ppt/slides/slide5.xml" Id="Rfd04da300a504e4e" /><Relationship Type="http://schemas.openxmlformats.org/officeDocument/2006/relationships/slide" Target="/ppt/slides/slide6.xml" Id="Re06d3587841f461f" /><Relationship Type="http://schemas.openxmlformats.org/officeDocument/2006/relationships/slide" Target="/ppt/slides/slide7.xml" Id="Reed272ce4c17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8522eeed645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a57a2fa8e4d8e" /><Relationship Type="http://schemas.openxmlformats.org/officeDocument/2006/relationships/theme" Target="/ppt/slideMasters/theme/theme1.xml" Id="R85337d39d8af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6a57a2fa8e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6cdbdb1a9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5439f7c7b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5133b60744d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aab1b59b9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3a843257e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866b368de48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6d3f20ada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KOMPETANSE AS ble etablert [år] og holder til i Midsund.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35 388 426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3 871 174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11 778 127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GODØ JONNY MAGERØY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RØBERG KAI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SLETTEN PER ARNE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STÅLE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IVAN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Lyngjavegen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6475 Midsund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67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post@bygg-kompetanse.no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www.bygg-kompetanse.no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991 069 402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