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0136f8d00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29b95ab0d41a6"/>
  </p:sldMasterIdLst>
  <p:sldIdLst>
    <p:sldId xmlns:r="http://schemas.openxmlformats.org/officeDocument/2006/relationships" id="256" r:id="R96b721820a414b91"/>
    <p:sldId xmlns:r="http://schemas.openxmlformats.org/officeDocument/2006/relationships" id="257" r:id="R25ce39e0011a4bf2"/>
    <p:sldId xmlns:r="http://schemas.openxmlformats.org/officeDocument/2006/relationships" id="258" r:id="R90f0dfcc75c74e19"/>
    <p:sldId xmlns:r="http://schemas.openxmlformats.org/officeDocument/2006/relationships" id="259" r:id="R6173f41a1a2e4461"/>
    <p:sldId xmlns:r="http://schemas.openxmlformats.org/officeDocument/2006/relationships" id="260" r:id="R525d5bf80d724331"/>
    <p:sldId xmlns:r="http://schemas.openxmlformats.org/officeDocument/2006/relationships" id="261" r:id="Rfe33b6670e674067"/>
    <p:sldId xmlns:r="http://schemas.openxmlformats.org/officeDocument/2006/relationships" id="262" r:id="Rb287ec9ac777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29b95ab0d41a6" /><Relationship Type="http://schemas.openxmlformats.org/officeDocument/2006/relationships/slide" Target="/ppt/slides/slide1.xml" Id="R96b721820a414b91" /><Relationship Type="http://schemas.openxmlformats.org/officeDocument/2006/relationships/slide" Target="/ppt/slides/slide2.xml" Id="R25ce39e0011a4bf2" /><Relationship Type="http://schemas.openxmlformats.org/officeDocument/2006/relationships/slide" Target="/ppt/slides/slide3.xml" Id="R90f0dfcc75c74e19" /><Relationship Type="http://schemas.openxmlformats.org/officeDocument/2006/relationships/slide" Target="/ppt/slides/slide4.xml" Id="R6173f41a1a2e4461" /><Relationship Type="http://schemas.openxmlformats.org/officeDocument/2006/relationships/slide" Target="/ppt/slides/slide5.xml" Id="R525d5bf80d724331" /><Relationship Type="http://schemas.openxmlformats.org/officeDocument/2006/relationships/slide" Target="/ppt/slides/slide6.xml" Id="Rfe33b6670e674067" /><Relationship Type="http://schemas.openxmlformats.org/officeDocument/2006/relationships/slide" Target="/ppt/slides/slide7.xml" Id="Rb287ec9ac777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1c567f221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cd0f5b7f44bcc" /><Relationship Type="http://schemas.openxmlformats.org/officeDocument/2006/relationships/theme" Target="/ppt/slideMasters/theme/theme1.xml" Id="Re7a0f8aeaf2f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cd0f5b7f4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5b492bb0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029401e4d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4843ee5b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4a2c176a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0e486fe4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9f553a8f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bb7a92e1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AMDAL BYGG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BYGG &amp; INVEST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NORHEIM AMDAL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AMDAL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Finnøyvegen 305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991 073 671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AMDAL BYGG &amp; INVEST AS</a:t>
            </a:r>
          </a:p>
        </p:txBody>
      </p:sp>
    </p:spTree>
  </p:cSld>
  <p:clrMapOvr>
    <a:masterClrMapping xmlns:a="http://schemas.openxmlformats.org/drawingml/2006/main"/>
  </p:clrMapOvr>
</p:sld>
</file>