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bdb47f2bc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a10f371d1484c"/>
  </p:sldMasterIdLst>
  <p:sldIdLst>
    <p:sldId xmlns:r="http://schemas.openxmlformats.org/officeDocument/2006/relationships" id="256" r:id="Rbc2be72004c149ad"/>
    <p:sldId xmlns:r="http://schemas.openxmlformats.org/officeDocument/2006/relationships" id="257" r:id="Ra95e83c759d64e2b"/>
    <p:sldId xmlns:r="http://schemas.openxmlformats.org/officeDocument/2006/relationships" id="258" r:id="Rca2dccb18e87435f"/>
    <p:sldId xmlns:r="http://schemas.openxmlformats.org/officeDocument/2006/relationships" id="259" r:id="R5e3a2e95f79e4dce"/>
    <p:sldId xmlns:r="http://schemas.openxmlformats.org/officeDocument/2006/relationships" id="260" r:id="R0ca3a10ba70d4fca"/>
    <p:sldId xmlns:r="http://schemas.openxmlformats.org/officeDocument/2006/relationships" id="261" r:id="Rbcd3344864bb4154"/>
    <p:sldId xmlns:r="http://schemas.openxmlformats.org/officeDocument/2006/relationships" id="262" r:id="R9523a3615d5e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a10f371d1484c" /><Relationship Type="http://schemas.openxmlformats.org/officeDocument/2006/relationships/slide" Target="/ppt/slides/slide1.xml" Id="Rbc2be72004c149ad" /><Relationship Type="http://schemas.openxmlformats.org/officeDocument/2006/relationships/slide" Target="/ppt/slides/slide2.xml" Id="Ra95e83c759d64e2b" /><Relationship Type="http://schemas.openxmlformats.org/officeDocument/2006/relationships/slide" Target="/ppt/slides/slide3.xml" Id="Rca2dccb18e87435f" /><Relationship Type="http://schemas.openxmlformats.org/officeDocument/2006/relationships/slide" Target="/ppt/slides/slide4.xml" Id="R5e3a2e95f79e4dce" /><Relationship Type="http://schemas.openxmlformats.org/officeDocument/2006/relationships/slide" Target="/ppt/slides/slide5.xml" Id="R0ca3a10ba70d4fca" /><Relationship Type="http://schemas.openxmlformats.org/officeDocument/2006/relationships/slide" Target="/ppt/slides/slide6.xml" Id="Rbcd3344864bb4154" /><Relationship Type="http://schemas.openxmlformats.org/officeDocument/2006/relationships/slide" Target="/ppt/slides/slide7.xml" Id="R9523a3615d5e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18db7b3e2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78fd8b834689" /><Relationship Type="http://schemas.openxmlformats.org/officeDocument/2006/relationships/theme" Target="/ppt/slideMasters/theme/theme1.xml" Id="Rf2132f987958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178fd8b83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d95608ce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837a5c7b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271d136d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f5998563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ec860a2d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efdbe0642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08ccd174e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BRUSDAL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 TRANSPORT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58 565 808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23 470 652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 JOHN KARSTEN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 LARS EVEN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 OLE ANDREAS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Gamlemsvegen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991 089 934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BRUSDAL TRANSPORT AS</a:t>
            </a:r>
          </a:p>
        </p:txBody>
      </p:sp>
    </p:spTree>
  </p:cSld>
  <p:clrMapOvr>
    <a:masterClrMapping xmlns:a="http://schemas.openxmlformats.org/drawingml/2006/main"/>
  </p:clrMapOvr>
</p:sld>
</file>