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5f3be2bdb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c6f9ebb994970"/>
  </p:sldMasterIdLst>
  <p:sldIdLst>
    <p:sldId xmlns:r="http://schemas.openxmlformats.org/officeDocument/2006/relationships" id="256" r:id="R0d975494e0c64349"/>
    <p:sldId xmlns:r="http://schemas.openxmlformats.org/officeDocument/2006/relationships" id="257" r:id="R855827d386424147"/>
    <p:sldId xmlns:r="http://schemas.openxmlformats.org/officeDocument/2006/relationships" id="258" r:id="R71eb11b7aaeb4d0f"/>
    <p:sldId xmlns:r="http://schemas.openxmlformats.org/officeDocument/2006/relationships" id="259" r:id="R89e3a845e2764124"/>
    <p:sldId xmlns:r="http://schemas.openxmlformats.org/officeDocument/2006/relationships" id="260" r:id="R04121596bab544b6"/>
    <p:sldId xmlns:r="http://schemas.openxmlformats.org/officeDocument/2006/relationships" id="261" r:id="R9ea8718eba294964"/>
    <p:sldId xmlns:r="http://schemas.openxmlformats.org/officeDocument/2006/relationships" id="262" r:id="R5a2136d11075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c6f9ebb994970" /><Relationship Type="http://schemas.openxmlformats.org/officeDocument/2006/relationships/slide" Target="/ppt/slides/slide1.xml" Id="R0d975494e0c64349" /><Relationship Type="http://schemas.openxmlformats.org/officeDocument/2006/relationships/slide" Target="/ppt/slides/slide2.xml" Id="R855827d386424147" /><Relationship Type="http://schemas.openxmlformats.org/officeDocument/2006/relationships/slide" Target="/ppt/slides/slide3.xml" Id="R71eb11b7aaeb4d0f" /><Relationship Type="http://schemas.openxmlformats.org/officeDocument/2006/relationships/slide" Target="/ppt/slides/slide4.xml" Id="R89e3a845e2764124" /><Relationship Type="http://schemas.openxmlformats.org/officeDocument/2006/relationships/slide" Target="/ppt/slides/slide5.xml" Id="R04121596bab544b6" /><Relationship Type="http://schemas.openxmlformats.org/officeDocument/2006/relationships/slide" Target="/ppt/slides/slide6.xml" Id="R9ea8718eba294964" /><Relationship Type="http://schemas.openxmlformats.org/officeDocument/2006/relationships/slide" Target="/ppt/slides/slide7.xml" Id="R5a2136d11075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64bd4e254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0db169c1446c" /><Relationship Type="http://schemas.openxmlformats.org/officeDocument/2006/relationships/theme" Target="/ppt/slideMasters/theme/theme1.xml" Id="R1d6a23571c92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90db169c1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19e53db21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5d6442e21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1db73acf94e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e18bae9a6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59858c367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9e3d43a6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554dfc79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