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e96298746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8323eea1e40fc"/>
  </p:sldMasterIdLst>
  <p:sldIdLst>
    <p:sldId xmlns:r="http://schemas.openxmlformats.org/officeDocument/2006/relationships" id="256" r:id="R5b60e942e7e94fbc"/>
    <p:sldId xmlns:r="http://schemas.openxmlformats.org/officeDocument/2006/relationships" id="257" r:id="R4d19c5734a0148ac"/>
    <p:sldId xmlns:r="http://schemas.openxmlformats.org/officeDocument/2006/relationships" id="258" r:id="Rba4ed31ff4be4c31"/>
    <p:sldId xmlns:r="http://schemas.openxmlformats.org/officeDocument/2006/relationships" id="259" r:id="R2edb1246273f4f23"/>
    <p:sldId xmlns:r="http://schemas.openxmlformats.org/officeDocument/2006/relationships" id="260" r:id="R8a2e2fdeb7b545c5"/>
    <p:sldId xmlns:r="http://schemas.openxmlformats.org/officeDocument/2006/relationships" id="261" r:id="R47eb93a2d46e4499"/>
    <p:sldId xmlns:r="http://schemas.openxmlformats.org/officeDocument/2006/relationships" id="262" r:id="R0ef9a9cd94f5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8323eea1e40fc" /><Relationship Type="http://schemas.openxmlformats.org/officeDocument/2006/relationships/slide" Target="/ppt/slides/slide1.xml" Id="R5b60e942e7e94fbc" /><Relationship Type="http://schemas.openxmlformats.org/officeDocument/2006/relationships/slide" Target="/ppt/slides/slide2.xml" Id="R4d19c5734a0148ac" /><Relationship Type="http://schemas.openxmlformats.org/officeDocument/2006/relationships/slide" Target="/ppt/slides/slide3.xml" Id="Rba4ed31ff4be4c31" /><Relationship Type="http://schemas.openxmlformats.org/officeDocument/2006/relationships/slide" Target="/ppt/slides/slide4.xml" Id="R2edb1246273f4f23" /><Relationship Type="http://schemas.openxmlformats.org/officeDocument/2006/relationships/slide" Target="/ppt/slides/slide5.xml" Id="R8a2e2fdeb7b545c5" /><Relationship Type="http://schemas.openxmlformats.org/officeDocument/2006/relationships/slide" Target="/ppt/slides/slide6.xml" Id="R47eb93a2d46e4499" /><Relationship Type="http://schemas.openxmlformats.org/officeDocument/2006/relationships/slide" Target="/ppt/slides/slide7.xml" Id="R0ef9a9cd94f5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21e10bd0c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0bf853c34758" /><Relationship Type="http://schemas.openxmlformats.org/officeDocument/2006/relationships/theme" Target="/ppt/slideMasters/theme/theme1.xml" Id="R17674cbde0e9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e0bf853c3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292ff76f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b2af4dcf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ecb36d13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1e9f68fb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2b12f90e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0c5bf440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1e1eb02d8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