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7daceae84d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d8bb2377b45e1"/>
  </p:sldMasterIdLst>
  <p:sldIdLst>
    <p:sldId xmlns:r="http://schemas.openxmlformats.org/officeDocument/2006/relationships" id="256" r:id="R24b3ca6d24fa41f5"/>
    <p:sldId xmlns:r="http://schemas.openxmlformats.org/officeDocument/2006/relationships" id="257" r:id="Rdc8e7605f22c4828"/>
    <p:sldId xmlns:r="http://schemas.openxmlformats.org/officeDocument/2006/relationships" id="258" r:id="Rd903f1cf02d64775"/>
    <p:sldId xmlns:r="http://schemas.openxmlformats.org/officeDocument/2006/relationships" id="259" r:id="Rc79d324d586744e5"/>
    <p:sldId xmlns:r="http://schemas.openxmlformats.org/officeDocument/2006/relationships" id="260" r:id="R1523749c3b364555"/>
    <p:sldId xmlns:r="http://schemas.openxmlformats.org/officeDocument/2006/relationships" id="261" r:id="Rfbf4033ee0fa4705"/>
    <p:sldId xmlns:r="http://schemas.openxmlformats.org/officeDocument/2006/relationships" id="262" r:id="Rd7aff1a05020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d8bb2377b45e1" /><Relationship Type="http://schemas.openxmlformats.org/officeDocument/2006/relationships/slide" Target="/ppt/slides/slide1.xml" Id="R24b3ca6d24fa41f5" /><Relationship Type="http://schemas.openxmlformats.org/officeDocument/2006/relationships/slide" Target="/ppt/slides/slide2.xml" Id="Rdc8e7605f22c4828" /><Relationship Type="http://schemas.openxmlformats.org/officeDocument/2006/relationships/slide" Target="/ppt/slides/slide3.xml" Id="Rd903f1cf02d64775" /><Relationship Type="http://schemas.openxmlformats.org/officeDocument/2006/relationships/slide" Target="/ppt/slides/slide4.xml" Id="Rc79d324d586744e5" /><Relationship Type="http://schemas.openxmlformats.org/officeDocument/2006/relationships/slide" Target="/ppt/slides/slide5.xml" Id="R1523749c3b364555" /><Relationship Type="http://schemas.openxmlformats.org/officeDocument/2006/relationships/slide" Target="/ppt/slides/slide6.xml" Id="Rfbf4033ee0fa4705" /><Relationship Type="http://schemas.openxmlformats.org/officeDocument/2006/relationships/slide" Target="/ppt/slides/slide7.xml" Id="Rd7aff1a05020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2dec6f32a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6c596fc844217" /><Relationship Type="http://schemas.openxmlformats.org/officeDocument/2006/relationships/theme" Target="/ppt/slideMasters/theme/theme1.xml" Id="R67c27d8a78ee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6c596fc84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a623f9ae1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5f1c58faa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bfdca513f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9b717572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08f270efa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464c1865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2f64d4d8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 GRAVESERVICE AS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13 933 570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7 392 729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9 267 245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GUSLUND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Hammerenveien 248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991 097 317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 GRAVESERVICE AS</a:t>
            </a:r>
          </a:p>
        </p:txBody>
      </p:sp>
    </p:spTree>
  </p:cSld>
  <p:clrMapOvr>
    <a:masterClrMapping xmlns:a="http://schemas.openxmlformats.org/drawingml/2006/main"/>
  </p:clrMapOvr>
</p:sld>
</file>