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bd3354269f45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daf67556f9454d"/>
  </p:sldMasterIdLst>
  <p:sldIdLst>
    <p:sldId xmlns:r="http://schemas.openxmlformats.org/officeDocument/2006/relationships" id="256" r:id="R505b6c6f26c140b1"/>
    <p:sldId xmlns:r="http://schemas.openxmlformats.org/officeDocument/2006/relationships" id="257" r:id="R0743395c744d4c95"/>
    <p:sldId xmlns:r="http://schemas.openxmlformats.org/officeDocument/2006/relationships" id="258" r:id="R702fcc9b27454896"/>
    <p:sldId xmlns:r="http://schemas.openxmlformats.org/officeDocument/2006/relationships" id="259" r:id="R8304e9f3ea0141a4"/>
    <p:sldId xmlns:r="http://schemas.openxmlformats.org/officeDocument/2006/relationships" id="260" r:id="R63460ecacfee4f64"/>
    <p:sldId xmlns:r="http://schemas.openxmlformats.org/officeDocument/2006/relationships" id="261" r:id="R6e1093e27dc7477a"/>
    <p:sldId xmlns:r="http://schemas.openxmlformats.org/officeDocument/2006/relationships" id="262" r:id="Rfacb3c9cadad40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af67556f9454d" /><Relationship Type="http://schemas.openxmlformats.org/officeDocument/2006/relationships/slide" Target="/ppt/slides/slide1.xml" Id="R505b6c6f26c140b1" /><Relationship Type="http://schemas.openxmlformats.org/officeDocument/2006/relationships/slide" Target="/ppt/slides/slide2.xml" Id="R0743395c744d4c95" /><Relationship Type="http://schemas.openxmlformats.org/officeDocument/2006/relationships/slide" Target="/ppt/slides/slide3.xml" Id="R702fcc9b27454896" /><Relationship Type="http://schemas.openxmlformats.org/officeDocument/2006/relationships/slide" Target="/ppt/slides/slide4.xml" Id="R8304e9f3ea0141a4" /><Relationship Type="http://schemas.openxmlformats.org/officeDocument/2006/relationships/slide" Target="/ppt/slides/slide5.xml" Id="R63460ecacfee4f64" /><Relationship Type="http://schemas.openxmlformats.org/officeDocument/2006/relationships/slide" Target="/ppt/slides/slide6.xml" Id="R6e1093e27dc7477a" /><Relationship Type="http://schemas.openxmlformats.org/officeDocument/2006/relationships/slide" Target="/ppt/slides/slide7.xml" Id="Rfacb3c9cadad40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9e1f4b4f548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e45043fd74b66" /><Relationship Type="http://schemas.openxmlformats.org/officeDocument/2006/relationships/theme" Target="/ppt/slideMasters/theme/theme1.xml" Id="Ra6ad835cd8204c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2e45043fd74b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bae02771a4d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bcd0bc59846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e144d1e78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41393be9d4d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01dfae6344c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e98746ab744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b46bc8c4b46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P. DAHLE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P. DAHLE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P. DAHLE MASKIN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P. DAHLE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P. DAHLE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P. DAHLE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6 985 980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2 237 395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3 894 425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P. DAHLE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LARS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P. DAHLE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Øksnevadvegen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991 099 018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P. DAHLE MASKIN AS</a:t>
            </a:r>
          </a:p>
        </p:txBody>
      </p:sp>
    </p:spTree>
  </p:cSld>
  <p:clrMapOvr>
    <a:masterClrMapping xmlns:a="http://schemas.openxmlformats.org/drawingml/2006/main"/>
  </p:clrMapOvr>
</p:sld>
</file>