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5c88e3d7c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263bbde67429f"/>
  </p:sldMasterIdLst>
  <p:sldIdLst>
    <p:sldId xmlns:r="http://schemas.openxmlformats.org/officeDocument/2006/relationships" id="256" r:id="R4b6d07c190004795"/>
    <p:sldId xmlns:r="http://schemas.openxmlformats.org/officeDocument/2006/relationships" id="257" r:id="R35cb9cfb887f4736"/>
    <p:sldId xmlns:r="http://schemas.openxmlformats.org/officeDocument/2006/relationships" id="258" r:id="R2b04e502650541a5"/>
    <p:sldId xmlns:r="http://schemas.openxmlformats.org/officeDocument/2006/relationships" id="259" r:id="R3d08bf99050844c2"/>
    <p:sldId xmlns:r="http://schemas.openxmlformats.org/officeDocument/2006/relationships" id="260" r:id="Re1922cec05a44be2"/>
    <p:sldId xmlns:r="http://schemas.openxmlformats.org/officeDocument/2006/relationships" id="261" r:id="R6e051b010f90423b"/>
    <p:sldId xmlns:r="http://schemas.openxmlformats.org/officeDocument/2006/relationships" id="262" r:id="Ref1ace8dbfad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263bbde67429f" /><Relationship Type="http://schemas.openxmlformats.org/officeDocument/2006/relationships/slide" Target="/ppt/slides/slide1.xml" Id="R4b6d07c190004795" /><Relationship Type="http://schemas.openxmlformats.org/officeDocument/2006/relationships/slide" Target="/ppt/slides/slide2.xml" Id="R35cb9cfb887f4736" /><Relationship Type="http://schemas.openxmlformats.org/officeDocument/2006/relationships/slide" Target="/ppt/slides/slide3.xml" Id="R2b04e502650541a5" /><Relationship Type="http://schemas.openxmlformats.org/officeDocument/2006/relationships/slide" Target="/ppt/slides/slide4.xml" Id="R3d08bf99050844c2" /><Relationship Type="http://schemas.openxmlformats.org/officeDocument/2006/relationships/slide" Target="/ppt/slides/slide5.xml" Id="Re1922cec05a44be2" /><Relationship Type="http://schemas.openxmlformats.org/officeDocument/2006/relationships/slide" Target="/ppt/slides/slide6.xml" Id="R6e051b010f90423b" /><Relationship Type="http://schemas.openxmlformats.org/officeDocument/2006/relationships/slide" Target="/ppt/slides/slide7.xml" Id="Ref1ace8dbfad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dfab876f6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f56699334b8c" /><Relationship Type="http://schemas.openxmlformats.org/officeDocument/2006/relationships/theme" Target="/ppt/slideMasters/theme/theme1.xml" Id="R056386e6e26f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df5669933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5626c54f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23b7016e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2529364d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99803eec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7275fc21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0052ccdce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796e7fe4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MASKINDRIFT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424 626 442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12 074 031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94 420 752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255 021 983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LANDSCAPING GROUP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MASKINDRIFT AS</a:t>
            </a:r>
          </a:p>
        </p:txBody>
      </p:sp>
    </p:spTree>
  </p:cSld>
  <p:clrMapOvr>
    <a:masterClrMapping xmlns:a="http://schemas.openxmlformats.org/drawingml/2006/main"/>
  </p:clrMapOvr>
</p:sld>
</file>