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f3a6b6731a41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8ca375943e41c2"/>
  </p:sldMasterIdLst>
  <p:sldIdLst>
    <p:sldId xmlns:r="http://schemas.openxmlformats.org/officeDocument/2006/relationships" id="256" r:id="R515a49b6ea5f4684"/>
    <p:sldId xmlns:r="http://schemas.openxmlformats.org/officeDocument/2006/relationships" id="257" r:id="Rfe643e00ed8b46c2"/>
    <p:sldId xmlns:r="http://schemas.openxmlformats.org/officeDocument/2006/relationships" id="258" r:id="R5aff7793070d4165"/>
    <p:sldId xmlns:r="http://schemas.openxmlformats.org/officeDocument/2006/relationships" id="259" r:id="R8a700dd9a3ff42eb"/>
    <p:sldId xmlns:r="http://schemas.openxmlformats.org/officeDocument/2006/relationships" id="260" r:id="Rc8b33dbb28724bd3"/>
    <p:sldId xmlns:r="http://schemas.openxmlformats.org/officeDocument/2006/relationships" id="261" r:id="R5306e065452a4864"/>
    <p:sldId xmlns:r="http://schemas.openxmlformats.org/officeDocument/2006/relationships" id="262" r:id="R93290ee05a504f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ca375943e41c2" /><Relationship Type="http://schemas.openxmlformats.org/officeDocument/2006/relationships/slide" Target="/ppt/slides/slide1.xml" Id="R515a49b6ea5f4684" /><Relationship Type="http://schemas.openxmlformats.org/officeDocument/2006/relationships/slide" Target="/ppt/slides/slide2.xml" Id="Rfe643e00ed8b46c2" /><Relationship Type="http://schemas.openxmlformats.org/officeDocument/2006/relationships/slide" Target="/ppt/slides/slide3.xml" Id="R5aff7793070d4165" /><Relationship Type="http://schemas.openxmlformats.org/officeDocument/2006/relationships/slide" Target="/ppt/slides/slide4.xml" Id="R8a700dd9a3ff42eb" /><Relationship Type="http://schemas.openxmlformats.org/officeDocument/2006/relationships/slide" Target="/ppt/slides/slide5.xml" Id="Rc8b33dbb28724bd3" /><Relationship Type="http://schemas.openxmlformats.org/officeDocument/2006/relationships/slide" Target="/ppt/slides/slide6.xml" Id="R5306e065452a4864" /><Relationship Type="http://schemas.openxmlformats.org/officeDocument/2006/relationships/slide" Target="/ppt/slides/slide7.xml" Id="R93290ee05a504f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96793de734d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afb9bb58444c6" /><Relationship Type="http://schemas.openxmlformats.org/officeDocument/2006/relationships/theme" Target="/ppt/slideMasters/theme/theme1.xml" Id="R09559ce7152c43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7afb9bb58444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5dc01612348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52591143a40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b5898286043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956dea8254a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44c1cf6c041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81f06cb474c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8b6f7ff3f4a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SKYTTERN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SKYTTERN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42 283 357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42 311 838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KRISTIAN SKYTTERN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02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991 102 922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