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9c64f903a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10d1b482a4e06"/>
  </p:sldMasterIdLst>
  <p:sldIdLst>
    <p:sldId xmlns:r="http://schemas.openxmlformats.org/officeDocument/2006/relationships" id="256" r:id="R301db987a7e24272"/>
    <p:sldId xmlns:r="http://schemas.openxmlformats.org/officeDocument/2006/relationships" id="257" r:id="R45486677c54146e0"/>
    <p:sldId xmlns:r="http://schemas.openxmlformats.org/officeDocument/2006/relationships" id="258" r:id="R9b355de481a54248"/>
    <p:sldId xmlns:r="http://schemas.openxmlformats.org/officeDocument/2006/relationships" id="259" r:id="R2f6c9de1d9474710"/>
    <p:sldId xmlns:r="http://schemas.openxmlformats.org/officeDocument/2006/relationships" id="260" r:id="R291f97b6b9304158"/>
    <p:sldId xmlns:r="http://schemas.openxmlformats.org/officeDocument/2006/relationships" id="261" r:id="R92ab995f1e074380"/>
    <p:sldId xmlns:r="http://schemas.openxmlformats.org/officeDocument/2006/relationships" id="262" r:id="R266dfcf579f8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10d1b482a4e06" /><Relationship Type="http://schemas.openxmlformats.org/officeDocument/2006/relationships/slide" Target="/ppt/slides/slide1.xml" Id="R301db987a7e24272" /><Relationship Type="http://schemas.openxmlformats.org/officeDocument/2006/relationships/slide" Target="/ppt/slides/slide2.xml" Id="R45486677c54146e0" /><Relationship Type="http://schemas.openxmlformats.org/officeDocument/2006/relationships/slide" Target="/ppt/slides/slide3.xml" Id="R9b355de481a54248" /><Relationship Type="http://schemas.openxmlformats.org/officeDocument/2006/relationships/slide" Target="/ppt/slides/slide4.xml" Id="R2f6c9de1d9474710" /><Relationship Type="http://schemas.openxmlformats.org/officeDocument/2006/relationships/slide" Target="/ppt/slides/slide5.xml" Id="R291f97b6b9304158" /><Relationship Type="http://schemas.openxmlformats.org/officeDocument/2006/relationships/slide" Target="/ppt/slides/slide6.xml" Id="R92ab995f1e074380" /><Relationship Type="http://schemas.openxmlformats.org/officeDocument/2006/relationships/slide" Target="/ppt/slides/slide7.xml" Id="R266dfcf579f8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61546cb45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c0f765e74e9c" /><Relationship Type="http://schemas.openxmlformats.org/officeDocument/2006/relationships/theme" Target="/ppt/slideMasters/theme/theme1.xml" Id="R53712e053797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4c0f765e7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ddc9ce84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9baa80c7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4004d2c0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51ffbac0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211c0c5c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918c3ec9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01085d4b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 BYGG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4 402 888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 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 EGIL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www.gangsobygg.no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991 109 854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 BYGG AS</a:t>
            </a:r>
          </a:p>
        </p:txBody>
      </p:sp>
    </p:spTree>
  </p:cSld>
  <p:clrMapOvr>
    <a:masterClrMapping xmlns:a="http://schemas.openxmlformats.org/drawingml/2006/main"/>
  </p:clrMapOvr>
</p:sld>
</file>