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f555621fc4444d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c90a336ddaf43af"/>
  </p:sldMasterIdLst>
  <p:sldIdLst>
    <p:sldId xmlns:r="http://schemas.openxmlformats.org/officeDocument/2006/relationships" id="256" r:id="Rfedd9183e17a4cc7"/>
    <p:sldId xmlns:r="http://schemas.openxmlformats.org/officeDocument/2006/relationships" id="257" r:id="R8385ea6f67c1469d"/>
    <p:sldId xmlns:r="http://schemas.openxmlformats.org/officeDocument/2006/relationships" id="258" r:id="R4396d3ed36ca4e86"/>
    <p:sldId xmlns:r="http://schemas.openxmlformats.org/officeDocument/2006/relationships" id="259" r:id="R605e7405c5964152"/>
    <p:sldId xmlns:r="http://schemas.openxmlformats.org/officeDocument/2006/relationships" id="260" r:id="Re016530f21dc49ea"/>
    <p:sldId xmlns:r="http://schemas.openxmlformats.org/officeDocument/2006/relationships" id="261" r:id="Rc38aad08819d4289"/>
    <p:sldId xmlns:r="http://schemas.openxmlformats.org/officeDocument/2006/relationships" id="262" r:id="R42599efcdb9a417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90a336ddaf43af" /><Relationship Type="http://schemas.openxmlformats.org/officeDocument/2006/relationships/slide" Target="/ppt/slides/slide1.xml" Id="Rfedd9183e17a4cc7" /><Relationship Type="http://schemas.openxmlformats.org/officeDocument/2006/relationships/slide" Target="/ppt/slides/slide2.xml" Id="R8385ea6f67c1469d" /><Relationship Type="http://schemas.openxmlformats.org/officeDocument/2006/relationships/slide" Target="/ppt/slides/slide3.xml" Id="R4396d3ed36ca4e86" /><Relationship Type="http://schemas.openxmlformats.org/officeDocument/2006/relationships/slide" Target="/ppt/slides/slide4.xml" Id="R605e7405c5964152" /><Relationship Type="http://schemas.openxmlformats.org/officeDocument/2006/relationships/slide" Target="/ppt/slides/slide5.xml" Id="Re016530f21dc49ea" /><Relationship Type="http://schemas.openxmlformats.org/officeDocument/2006/relationships/slide" Target="/ppt/slides/slide6.xml" Id="Rc38aad08819d4289" /><Relationship Type="http://schemas.openxmlformats.org/officeDocument/2006/relationships/slide" Target="/ppt/slides/slide7.xml" Id="R42599efcdb9a417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c48b258d244de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ddb8e98add4a13" /><Relationship Type="http://schemas.openxmlformats.org/officeDocument/2006/relationships/theme" Target="/ppt/slideMasters/theme/theme1.xml" Id="Rb1e0790db4bf4f1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4ddb8e98add4a1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9435bf5d10469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fe22c338fe48b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d2539a40f1456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8a2aee8b4a41d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32757b8b62446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2cdeec4ebf4c8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08a4c7000d40a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HAMBRO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HAMBRO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HAMBRO BYGG AS ble etablert [år] og holder til i Røn.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HAMBRO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HAMBRO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HAMBRO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3 183 821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−629 306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−635 394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−204 083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634 082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HAMBRO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HAMBRO JAN MARTIN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HAMBRO THOMAS LASSKOGEN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HAMBRO LARS-TORGEIR L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HAMBRO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2960 Røn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991 110 860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HAMBRO BYGG AS</a:t>
            </a:r>
          </a:p>
        </p:txBody>
      </p:sp>
    </p:spTree>
  </p:cSld>
  <p:clrMapOvr>
    <a:masterClrMapping xmlns:a="http://schemas.openxmlformats.org/drawingml/2006/main"/>
  </p:clrMapOvr>
</p:sld>
</file>