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50803ba0a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908c4a1734c5f"/>
  </p:sldMasterIdLst>
  <p:sldIdLst>
    <p:sldId xmlns:r="http://schemas.openxmlformats.org/officeDocument/2006/relationships" id="256" r:id="R8620e10a41bd43d1"/>
    <p:sldId xmlns:r="http://schemas.openxmlformats.org/officeDocument/2006/relationships" id="257" r:id="R409417a9c75348f6"/>
    <p:sldId xmlns:r="http://schemas.openxmlformats.org/officeDocument/2006/relationships" id="258" r:id="R2136b26a5e08418f"/>
    <p:sldId xmlns:r="http://schemas.openxmlformats.org/officeDocument/2006/relationships" id="259" r:id="Rd91b6752e2ae4315"/>
    <p:sldId xmlns:r="http://schemas.openxmlformats.org/officeDocument/2006/relationships" id="260" r:id="Re62f9b38d9254646"/>
    <p:sldId xmlns:r="http://schemas.openxmlformats.org/officeDocument/2006/relationships" id="261" r:id="R2e407dd75f9e491f"/>
    <p:sldId xmlns:r="http://schemas.openxmlformats.org/officeDocument/2006/relationships" id="262" r:id="Rb10dc749cc99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908c4a1734c5f" /><Relationship Type="http://schemas.openxmlformats.org/officeDocument/2006/relationships/slide" Target="/ppt/slides/slide1.xml" Id="R8620e10a41bd43d1" /><Relationship Type="http://schemas.openxmlformats.org/officeDocument/2006/relationships/slide" Target="/ppt/slides/slide2.xml" Id="R409417a9c75348f6" /><Relationship Type="http://schemas.openxmlformats.org/officeDocument/2006/relationships/slide" Target="/ppt/slides/slide3.xml" Id="R2136b26a5e08418f" /><Relationship Type="http://schemas.openxmlformats.org/officeDocument/2006/relationships/slide" Target="/ppt/slides/slide4.xml" Id="Rd91b6752e2ae4315" /><Relationship Type="http://schemas.openxmlformats.org/officeDocument/2006/relationships/slide" Target="/ppt/slides/slide5.xml" Id="Re62f9b38d9254646" /><Relationship Type="http://schemas.openxmlformats.org/officeDocument/2006/relationships/slide" Target="/ppt/slides/slide6.xml" Id="R2e407dd75f9e491f" /><Relationship Type="http://schemas.openxmlformats.org/officeDocument/2006/relationships/slide" Target="/ppt/slides/slide7.xml" Id="Rb10dc749cc99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6298e5996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54dbc4a9413d" /><Relationship Type="http://schemas.openxmlformats.org/officeDocument/2006/relationships/theme" Target="/ppt/slideMasters/theme/theme1.xml" Id="Rbb3d3e615de5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054dbc4a9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187b1b3f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4088bb1b4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a8343b562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21ffe82e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2e472555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a8115a35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b44db72e1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BYGGSPESIALISTEN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BYGGSPESIALISTEN ØST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56 225 233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23 648 108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TOJO EIENDOM OG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Capralhaugen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tonny@bsoas.no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991 113 460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ØST AS</a:t>
            </a:r>
          </a:p>
        </p:txBody>
      </p:sp>
    </p:spTree>
  </p:cSld>
  <p:clrMapOvr>
    <a:masterClrMapping xmlns:a="http://schemas.openxmlformats.org/drawingml/2006/main"/>
  </p:clrMapOvr>
</p:sld>
</file>