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1fc9ff0293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0759d14552484e"/>
  </p:sldMasterIdLst>
  <p:sldIdLst>
    <p:sldId xmlns:r="http://schemas.openxmlformats.org/officeDocument/2006/relationships" id="256" r:id="R85d0c4c0ba324c5c"/>
    <p:sldId xmlns:r="http://schemas.openxmlformats.org/officeDocument/2006/relationships" id="257" r:id="Rfbf16f9131984b98"/>
    <p:sldId xmlns:r="http://schemas.openxmlformats.org/officeDocument/2006/relationships" id="258" r:id="R6e6c6849a8f34bf8"/>
    <p:sldId xmlns:r="http://schemas.openxmlformats.org/officeDocument/2006/relationships" id="259" r:id="R65994425107f4f54"/>
    <p:sldId xmlns:r="http://schemas.openxmlformats.org/officeDocument/2006/relationships" id="260" r:id="R49dfd7715bd349f5"/>
    <p:sldId xmlns:r="http://schemas.openxmlformats.org/officeDocument/2006/relationships" id="261" r:id="Re9e3805eaa2f49be"/>
    <p:sldId xmlns:r="http://schemas.openxmlformats.org/officeDocument/2006/relationships" id="262" r:id="Rd26d584250714b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759d14552484e" /><Relationship Type="http://schemas.openxmlformats.org/officeDocument/2006/relationships/slide" Target="/ppt/slides/slide1.xml" Id="R85d0c4c0ba324c5c" /><Relationship Type="http://schemas.openxmlformats.org/officeDocument/2006/relationships/slide" Target="/ppt/slides/slide2.xml" Id="Rfbf16f9131984b98" /><Relationship Type="http://schemas.openxmlformats.org/officeDocument/2006/relationships/slide" Target="/ppt/slides/slide3.xml" Id="R6e6c6849a8f34bf8" /><Relationship Type="http://schemas.openxmlformats.org/officeDocument/2006/relationships/slide" Target="/ppt/slides/slide4.xml" Id="R65994425107f4f54" /><Relationship Type="http://schemas.openxmlformats.org/officeDocument/2006/relationships/slide" Target="/ppt/slides/slide5.xml" Id="R49dfd7715bd349f5" /><Relationship Type="http://schemas.openxmlformats.org/officeDocument/2006/relationships/slide" Target="/ppt/slides/slide6.xml" Id="Re9e3805eaa2f49be" /><Relationship Type="http://schemas.openxmlformats.org/officeDocument/2006/relationships/slide" Target="/ppt/slides/slide7.xml" Id="Rd26d584250714b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1cde1eba342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6de127eb849d4" /><Relationship Type="http://schemas.openxmlformats.org/officeDocument/2006/relationships/theme" Target="/ppt/slideMasters/theme/theme1.xml" Id="R0de8b0780d4f40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6de127eb849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9303fc1134b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2a9f3778045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de4b65db741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a1954cc344a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6c4019e0a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d38758e994b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7c88a85a246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SECURITIES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SECURITIES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1 663 538 452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307 897 479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266 118 798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731 029 428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1 984 755 557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PARTNERS AS  –  29,3 %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IMMOBILIARE AS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STELLA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ORDO INVESTERINGSSELSKAP AS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991 125 175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