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fc7b2ee1664b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e7ab596fef4c18"/>
  </p:sldMasterIdLst>
  <p:sldIdLst>
    <p:sldId xmlns:r="http://schemas.openxmlformats.org/officeDocument/2006/relationships" id="256" r:id="Rfe475be8ae644de9"/>
    <p:sldId xmlns:r="http://schemas.openxmlformats.org/officeDocument/2006/relationships" id="257" r:id="R9cf6bf4bd4c549f8"/>
    <p:sldId xmlns:r="http://schemas.openxmlformats.org/officeDocument/2006/relationships" id="258" r:id="R1bcea29766984dd3"/>
    <p:sldId xmlns:r="http://schemas.openxmlformats.org/officeDocument/2006/relationships" id="259" r:id="R02d1d4a9984047b1"/>
    <p:sldId xmlns:r="http://schemas.openxmlformats.org/officeDocument/2006/relationships" id="260" r:id="R527d81bf7b074210"/>
    <p:sldId xmlns:r="http://schemas.openxmlformats.org/officeDocument/2006/relationships" id="261" r:id="R2221d1294f9c4b89"/>
    <p:sldId xmlns:r="http://schemas.openxmlformats.org/officeDocument/2006/relationships" id="262" r:id="R42a581206ab647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e7ab596fef4c18" /><Relationship Type="http://schemas.openxmlformats.org/officeDocument/2006/relationships/slide" Target="/ppt/slides/slide1.xml" Id="Rfe475be8ae644de9" /><Relationship Type="http://schemas.openxmlformats.org/officeDocument/2006/relationships/slide" Target="/ppt/slides/slide2.xml" Id="R9cf6bf4bd4c549f8" /><Relationship Type="http://schemas.openxmlformats.org/officeDocument/2006/relationships/slide" Target="/ppt/slides/slide3.xml" Id="R1bcea29766984dd3" /><Relationship Type="http://schemas.openxmlformats.org/officeDocument/2006/relationships/slide" Target="/ppt/slides/slide4.xml" Id="R02d1d4a9984047b1" /><Relationship Type="http://schemas.openxmlformats.org/officeDocument/2006/relationships/slide" Target="/ppt/slides/slide5.xml" Id="R527d81bf7b074210" /><Relationship Type="http://schemas.openxmlformats.org/officeDocument/2006/relationships/slide" Target="/ppt/slides/slide6.xml" Id="R2221d1294f9c4b89" /><Relationship Type="http://schemas.openxmlformats.org/officeDocument/2006/relationships/slide" Target="/ppt/slides/slide7.xml" Id="R42a581206ab647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f40a60caa846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67abdb2a649bf" /><Relationship Type="http://schemas.openxmlformats.org/officeDocument/2006/relationships/theme" Target="/ppt/slideMasters/theme/theme1.xml" Id="R4593f3cdd7d747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b67abdb2a649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8a0aefd1c4f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50bfe722440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8ac501bfd4b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565b9f7b74e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b5675c76b41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e5d1bdea046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a4ad14eab40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AGON INVEST AS ble etablert [år] og holder til i Valestrandsfossen.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621 950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551 736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437 601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−3 502 720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208 220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VINJAR RUNDHOVDE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STURE NARVE RUNDHOVDE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Rundhovde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5291 Valestrandsfossen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39 46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991 136 088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AGON INVEST AS</a:t>
            </a:r>
          </a:p>
        </p:txBody>
      </p:sp>
    </p:spTree>
  </p:cSld>
  <p:clrMapOvr>
    <a:masterClrMapping xmlns:a="http://schemas.openxmlformats.org/drawingml/2006/main"/>
  </p:clrMapOvr>
</p:sld>
</file>