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8ff67c1d7ee468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ded8d1700df45ab"/>
  </p:sldMasterIdLst>
  <p:sldIdLst>
    <p:sldId xmlns:r="http://schemas.openxmlformats.org/officeDocument/2006/relationships" id="256" r:id="Rc007b3d62cd94ab0"/>
    <p:sldId xmlns:r="http://schemas.openxmlformats.org/officeDocument/2006/relationships" id="257" r:id="Rb619e8545dbd4ef5"/>
    <p:sldId xmlns:r="http://schemas.openxmlformats.org/officeDocument/2006/relationships" id="258" r:id="R40372a0f07d44b19"/>
    <p:sldId xmlns:r="http://schemas.openxmlformats.org/officeDocument/2006/relationships" id="259" r:id="R01a5e436bb9548b1"/>
    <p:sldId xmlns:r="http://schemas.openxmlformats.org/officeDocument/2006/relationships" id="260" r:id="R6b009746e6a24c8e"/>
    <p:sldId xmlns:r="http://schemas.openxmlformats.org/officeDocument/2006/relationships" id="261" r:id="R7ef7e81e23c64c74"/>
    <p:sldId xmlns:r="http://schemas.openxmlformats.org/officeDocument/2006/relationships" id="262" r:id="R7b8251af85ea435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ded8d1700df45ab" /><Relationship Type="http://schemas.openxmlformats.org/officeDocument/2006/relationships/slide" Target="/ppt/slides/slide1.xml" Id="Rc007b3d62cd94ab0" /><Relationship Type="http://schemas.openxmlformats.org/officeDocument/2006/relationships/slide" Target="/ppt/slides/slide2.xml" Id="Rb619e8545dbd4ef5" /><Relationship Type="http://schemas.openxmlformats.org/officeDocument/2006/relationships/slide" Target="/ppt/slides/slide3.xml" Id="R40372a0f07d44b19" /><Relationship Type="http://schemas.openxmlformats.org/officeDocument/2006/relationships/slide" Target="/ppt/slides/slide4.xml" Id="R01a5e436bb9548b1" /><Relationship Type="http://schemas.openxmlformats.org/officeDocument/2006/relationships/slide" Target="/ppt/slides/slide5.xml" Id="R6b009746e6a24c8e" /><Relationship Type="http://schemas.openxmlformats.org/officeDocument/2006/relationships/slide" Target="/ppt/slides/slide6.xml" Id="R7ef7e81e23c64c74" /><Relationship Type="http://schemas.openxmlformats.org/officeDocument/2006/relationships/slide" Target="/ppt/slides/slide7.xml" Id="R7b8251af85ea435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036705a921f4d3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b8c8d153d34cb8" /><Relationship Type="http://schemas.openxmlformats.org/officeDocument/2006/relationships/theme" Target="/ppt/slideMasters/theme/theme1.xml" Id="R70c599c4872c41a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bb8c8d153d34cb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b60d00bbce460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5745bb76344ba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7af1d1297a4f9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e00fab082543d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1c041b10014b6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aee2979949449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57e84eb116458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VÅGAVIKA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VÅGAVIKA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VÅGAVIKA INVEST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VÅGAVIKA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VÅGAVIKA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VÅGAVIKA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−23 616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128 447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5 556 789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5 556 789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VÅGAVIKA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SØRHEIM GEIR-VIDAR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VÅGAVIKA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Skyåsvegen 35C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7045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991 137 106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VÅGAVIKA INVEST AS</a:t>
            </a:r>
          </a:p>
        </p:txBody>
      </p:sp>
    </p:spTree>
  </p:cSld>
  <p:clrMapOvr>
    <a:masterClrMapping xmlns:a="http://schemas.openxmlformats.org/drawingml/2006/main"/>
  </p:clrMapOvr>
</p:sld>
</file>