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954b6a188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3c2409298468f"/>
  </p:sldMasterIdLst>
  <p:sldIdLst>
    <p:sldId xmlns:r="http://schemas.openxmlformats.org/officeDocument/2006/relationships" id="256" r:id="Rb058cc37cb0c46ac"/>
    <p:sldId xmlns:r="http://schemas.openxmlformats.org/officeDocument/2006/relationships" id="257" r:id="R3c65d7797979437b"/>
    <p:sldId xmlns:r="http://schemas.openxmlformats.org/officeDocument/2006/relationships" id="258" r:id="Rb7b0834a080a41e7"/>
    <p:sldId xmlns:r="http://schemas.openxmlformats.org/officeDocument/2006/relationships" id="259" r:id="R5e2fdc96e65c4ae6"/>
    <p:sldId xmlns:r="http://schemas.openxmlformats.org/officeDocument/2006/relationships" id="260" r:id="R2dc642bb0edf47ac"/>
    <p:sldId xmlns:r="http://schemas.openxmlformats.org/officeDocument/2006/relationships" id="261" r:id="R84b04bca6f47488f"/>
    <p:sldId xmlns:r="http://schemas.openxmlformats.org/officeDocument/2006/relationships" id="262" r:id="R6db4fff405bf42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3c2409298468f" /><Relationship Type="http://schemas.openxmlformats.org/officeDocument/2006/relationships/slide" Target="/ppt/slides/slide1.xml" Id="Rb058cc37cb0c46ac" /><Relationship Type="http://schemas.openxmlformats.org/officeDocument/2006/relationships/slide" Target="/ppt/slides/slide2.xml" Id="R3c65d7797979437b" /><Relationship Type="http://schemas.openxmlformats.org/officeDocument/2006/relationships/slide" Target="/ppt/slides/slide3.xml" Id="Rb7b0834a080a41e7" /><Relationship Type="http://schemas.openxmlformats.org/officeDocument/2006/relationships/slide" Target="/ppt/slides/slide4.xml" Id="R5e2fdc96e65c4ae6" /><Relationship Type="http://schemas.openxmlformats.org/officeDocument/2006/relationships/slide" Target="/ppt/slides/slide5.xml" Id="R2dc642bb0edf47ac" /><Relationship Type="http://schemas.openxmlformats.org/officeDocument/2006/relationships/slide" Target="/ppt/slides/slide6.xml" Id="R84b04bca6f47488f" /><Relationship Type="http://schemas.openxmlformats.org/officeDocument/2006/relationships/slide" Target="/ppt/slides/slide7.xml" Id="R6db4fff405bf42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20da54dec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a3f7d86c4b52" /><Relationship Type="http://schemas.openxmlformats.org/officeDocument/2006/relationships/theme" Target="/ppt/slideMasters/theme/theme1.xml" Id="Rc19366219efa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8a3f7d86c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f6d38e9704e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cff15782f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cbd4017c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2b8ffc23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e9f9ca3d4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4b54de84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821fc7a044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MOBY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MOBY ENTREPRENØR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33 000 236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14 301 844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MOBY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Moumgaten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1658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50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991 145 834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MOBY ENTREPRENØR AS</a:t>
            </a:r>
          </a:p>
        </p:txBody>
      </p:sp>
    </p:spTree>
  </p:cSld>
  <p:clrMapOvr>
    <a:masterClrMapping xmlns:a="http://schemas.openxmlformats.org/drawingml/2006/main"/>
  </p:clrMapOvr>
</p:sld>
</file>