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640e54d87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7dfa1f3f14722"/>
  </p:sldMasterIdLst>
  <p:sldIdLst>
    <p:sldId xmlns:r="http://schemas.openxmlformats.org/officeDocument/2006/relationships" id="256" r:id="R06ff7e2098814baa"/>
    <p:sldId xmlns:r="http://schemas.openxmlformats.org/officeDocument/2006/relationships" id="257" r:id="Rf26951f710244718"/>
    <p:sldId xmlns:r="http://schemas.openxmlformats.org/officeDocument/2006/relationships" id="258" r:id="R3284d0eae4614a6b"/>
    <p:sldId xmlns:r="http://schemas.openxmlformats.org/officeDocument/2006/relationships" id="259" r:id="Rbe433554853b487b"/>
    <p:sldId xmlns:r="http://schemas.openxmlformats.org/officeDocument/2006/relationships" id="260" r:id="R2ad984cf5678433e"/>
    <p:sldId xmlns:r="http://schemas.openxmlformats.org/officeDocument/2006/relationships" id="261" r:id="Rd238ec1ba4ea40d1"/>
    <p:sldId xmlns:r="http://schemas.openxmlformats.org/officeDocument/2006/relationships" id="262" r:id="Rfecc542e9cd9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7dfa1f3f14722" /><Relationship Type="http://schemas.openxmlformats.org/officeDocument/2006/relationships/slide" Target="/ppt/slides/slide1.xml" Id="R06ff7e2098814baa" /><Relationship Type="http://schemas.openxmlformats.org/officeDocument/2006/relationships/slide" Target="/ppt/slides/slide2.xml" Id="Rf26951f710244718" /><Relationship Type="http://schemas.openxmlformats.org/officeDocument/2006/relationships/slide" Target="/ppt/slides/slide3.xml" Id="R3284d0eae4614a6b" /><Relationship Type="http://schemas.openxmlformats.org/officeDocument/2006/relationships/slide" Target="/ppt/slides/slide4.xml" Id="Rbe433554853b487b" /><Relationship Type="http://schemas.openxmlformats.org/officeDocument/2006/relationships/slide" Target="/ppt/slides/slide5.xml" Id="R2ad984cf5678433e" /><Relationship Type="http://schemas.openxmlformats.org/officeDocument/2006/relationships/slide" Target="/ppt/slides/slide6.xml" Id="Rd238ec1ba4ea40d1" /><Relationship Type="http://schemas.openxmlformats.org/officeDocument/2006/relationships/slide" Target="/ppt/slides/slide7.xml" Id="Rfecc542e9cd9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f75444483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d3631c6f04a23" /><Relationship Type="http://schemas.openxmlformats.org/officeDocument/2006/relationships/theme" Target="/ppt/slideMasters/theme/theme1.xml" Id="Ra5e086b2720d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d3631c6f0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c344a71a6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02ec558a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521f14aba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be627a25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c7c41f837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94e7be99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868a8bb8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2M-INVEST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55 087 065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FLAATE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FLAATE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STORJORDET FLAATE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Ormerudveien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af@2mi.no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991 147 489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2M-INVEST AS</a:t>
            </a:r>
          </a:p>
        </p:txBody>
      </p:sp>
    </p:spTree>
  </p:cSld>
  <p:clrMapOvr>
    <a:masterClrMapping xmlns:a="http://schemas.openxmlformats.org/drawingml/2006/main"/>
  </p:clrMapOvr>
</p:sld>
</file>