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049e2d306d42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3174dc681848ab"/>
  </p:sldMasterIdLst>
  <p:sldIdLst>
    <p:sldId xmlns:r="http://schemas.openxmlformats.org/officeDocument/2006/relationships" id="256" r:id="R1a76b69f4def40cb"/>
    <p:sldId xmlns:r="http://schemas.openxmlformats.org/officeDocument/2006/relationships" id="257" r:id="R5486dafcd2cf408b"/>
    <p:sldId xmlns:r="http://schemas.openxmlformats.org/officeDocument/2006/relationships" id="258" r:id="R1abd72987f064726"/>
    <p:sldId xmlns:r="http://schemas.openxmlformats.org/officeDocument/2006/relationships" id="259" r:id="Rfafa9801bdcb43ed"/>
    <p:sldId xmlns:r="http://schemas.openxmlformats.org/officeDocument/2006/relationships" id="260" r:id="R88560e640a1c4dd3"/>
    <p:sldId xmlns:r="http://schemas.openxmlformats.org/officeDocument/2006/relationships" id="261" r:id="Rcc26140506ac4f00"/>
    <p:sldId xmlns:r="http://schemas.openxmlformats.org/officeDocument/2006/relationships" id="262" r:id="R307a1383783742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3174dc681848ab" /><Relationship Type="http://schemas.openxmlformats.org/officeDocument/2006/relationships/slide" Target="/ppt/slides/slide1.xml" Id="R1a76b69f4def40cb" /><Relationship Type="http://schemas.openxmlformats.org/officeDocument/2006/relationships/slide" Target="/ppt/slides/slide2.xml" Id="R5486dafcd2cf408b" /><Relationship Type="http://schemas.openxmlformats.org/officeDocument/2006/relationships/slide" Target="/ppt/slides/slide3.xml" Id="R1abd72987f064726" /><Relationship Type="http://schemas.openxmlformats.org/officeDocument/2006/relationships/slide" Target="/ppt/slides/slide4.xml" Id="Rfafa9801bdcb43ed" /><Relationship Type="http://schemas.openxmlformats.org/officeDocument/2006/relationships/slide" Target="/ppt/slides/slide5.xml" Id="R88560e640a1c4dd3" /><Relationship Type="http://schemas.openxmlformats.org/officeDocument/2006/relationships/slide" Target="/ppt/slides/slide6.xml" Id="Rcc26140506ac4f00" /><Relationship Type="http://schemas.openxmlformats.org/officeDocument/2006/relationships/slide" Target="/ppt/slides/slide7.xml" Id="R307a1383783742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da512db784b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abe3ab4bd4ef4" /><Relationship Type="http://schemas.openxmlformats.org/officeDocument/2006/relationships/theme" Target="/ppt/slideMasters/theme/theme1.xml" Id="Ra809851ced4b4e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7abe3ab4bd4e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b86aa32c64d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5fb21d5b244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74ca66b9148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622bd0c5f4a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739a4225340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aeeaf895e4c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ddde66c384c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ZITAS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9 658 887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9 356 061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9 761 763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14 993 840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15 120 285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BUGGE MONA CECILIE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991 166 653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