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2f60964f7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e9364867e4c84"/>
  </p:sldMasterIdLst>
  <p:sldIdLst>
    <p:sldId xmlns:r="http://schemas.openxmlformats.org/officeDocument/2006/relationships" id="256" r:id="Rb314b405d6764f60"/>
    <p:sldId xmlns:r="http://schemas.openxmlformats.org/officeDocument/2006/relationships" id="257" r:id="R261390beaad34ed2"/>
    <p:sldId xmlns:r="http://schemas.openxmlformats.org/officeDocument/2006/relationships" id="258" r:id="R97ce535039744d13"/>
    <p:sldId xmlns:r="http://schemas.openxmlformats.org/officeDocument/2006/relationships" id="259" r:id="R53bd26cd423f4262"/>
    <p:sldId xmlns:r="http://schemas.openxmlformats.org/officeDocument/2006/relationships" id="260" r:id="R84ad526f7e5d44d1"/>
    <p:sldId xmlns:r="http://schemas.openxmlformats.org/officeDocument/2006/relationships" id="261" r:id="R0f6b3ed15eac47b2"/>
    <p:sldId xmlns:r="http://schemas.openxmlformats.org/officeDocument/2006/relationships" id="262" r:id="Ra6785f12c67d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e9364867e4c84" /><Relationship Type="http://schemas.openxmlformats.org/officeDocument/2006/relationships/slide" Target="/ppt/slides/slide1.xml" Id="Rb314b405d6764f60" /><Relationship Type="http://schemas.openxmlformats.org/officeDocument/2006/relationships/slide" Target="/ppt/slides/slide2.xml" Id="R261390beaad34ed2" /><Relationship Type="http://schemas.openxmlformats.org/officeDocument/2006/relationships/slide" Target="/ppt/slides/slide3.xml" Id="R97ce535039744d13" /><Relationship Type="http://schemas.openxmlformats.org/officeDocument/2006/relationships/slide" Target="/ppt/slides/slide4.xml" Id="R53bd26cd423f4262" /><Relationship Type="http://schemas.openxmlformats.org/officeDocument/2006/relationships/slide" Target="/ppt/slides/slide5.xml" Id="R84ad526f7e5d44d1" /><Relationship Type="http://schemas.openxmlformats.org/officeDocument/2006/relationships/slide" Target="/ppt/slides/slide6.xml" Id="R0f6b3ed15eac47b2" /><Relationship Type="http://schemas.openxmlformats.org/officeDocument/2006/relationships/slide" Target="/ppt/slides/slide7.xml" Id="Ra6785f12c67d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8de658b36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f35cbf5974a4e" /><Relationship Type="http://schemas.openxmlformats.org/officeDocument/2006/relationships/theme" Target="/ppt/slideMasters/theme/theme1.xml" Id="Rf5efc1dae12a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f35cbf597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1a58b0c48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6dccafad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617c1e09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a5dbaf5f2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2e37f973b4d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4b2a3d2f448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e6500c19d45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TURRIS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62 336 699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64 414 273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SAND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991 167 234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TURRIS AS</a:t>
            </a:r>
          </a:p>
        </p:txBody>
      </p:sp>
    </p:spTree>
  </p:cSld>
  <p:clrMapOvr>
    <a:masterClrMapping xmlns:a="http://schemas.openxmlformats.org/drawingml/2006/main"/>
  </p:clrMapOvr>
</p:sld>
</file>