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0f50ae685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8383ac7ee4f6b"/>
  </p:sldMasterIdLst>
  <p:sldIdLst>
    <p:sldId xmlns:r="http://schemas.openxmlformats.org/officeDocument/2006/relationships" id="256" r:id="R85875519a1e240d4"/>
    <p:sldId xmlns:r="http://schemas.openxmlformats.org/officeDocument/2006/relationships" id="257" r:id="R2de426ba1edc4747"/>
    <p:sldId xmlns:r="http://schemas.openxmlformats.org/officeDocument/2006/relationships" id="258" r:id="Rdbb27bd6201a4ad0"/>
    <p:sldId xmlns:r="http://schemas.openxmlformats.org/officeDocument/2006/relationships" id="259" r:id="R04619c10d2a14097"/>
    <p:sldId xmlns:r="http://schemas.openxmlformats.org/officeDocument/2006/relationships" id="260" r:id="R23b8dfe8d32d408f"/>
    <p:sldId xmlns:r="http://schemas.openxmlformats.org/officeDocument/2006/relationships" id="261" r:id="R579edf35257248f8"/>
    <p:sldId xmlns:r="http://schemas.openxmlformats.org/officeDocument/2006/relationships" id="262" r:id="R14bb778173b2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8383ac7ee4f6b" /><Relationship Type="http://schemas.openxmlformats.org/officeDocument/2006/relationships/slide" Target="/ppt/slides/slide1.xml" Id="R85875519a1e240d4" /><Relationship Type="http://schemas.openxmlformats.org/officeDocument/2006/relationships/slide" Target="/ppt/slides/slide2.xml" Id="R2de426ba1edc4747" /><Relationship Type="http://schemas.openxmlformats.org/officeDocument/2006/relationships/slide" Target="/ppt/slides/slide3.xml" Id="Rdbb27bd6201a4ad0" /><Relationship Type="http://schemas.openxmlformats.org/officeDocument/2006/relationships/slide" Target="/ppt/slides/slide4.xml" Id="R04619c10d2a14097" /><Relationship Type="http://schemas.openxmlformats.org/officeDocument/2006/relationships/slide" Target="/ppt/slides/slide5.xml" Id="R23b8dfe8d32d408f" /><Relationship Type="http://schemas.openxmlformats.org/officeDocument/2006/relationships/slide" Target="/ppt/slides/slide6.xml" Id="R579edf35257248f8" /><Relationship Type="http://schemas.openxmlformats.org/officeDocument/2006/relationships/slide" Target="/ppt/slides/slide7.xml" Id="R14bb778173b2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7c14e4bbb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512fb92194c2d" /><Relationship Type="http://schemas.openxmlformats.org/officeDocument/2006/relationships/theme" Target="/ppt/slideMasters/theme/theme1.xml" Id="R172114fbe94c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512fb9219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30f03fd9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5da2f1f142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9af9ec2f5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64d840d6f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027b32ef442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f6f23efbd47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7e62c4658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 ENTREPRENØR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 ELISABETH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 ERLING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Usmavegen 265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991 172 947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ENTREPRENØR AS</a:t>
            </a:r>
          </a:p>
        </p:txBody>
      </p:sp>
    </p:spTree>
  </p:cSld>
  <p:clrMapOvr>
    <a:masterClrMapping xmlns:a="http://schemas.openxmlformats.org/drawingml/2006/main"/>
  </p:clrMapOvr>
</p:sld>
</file>