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1dd136a9d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af63811644c96"/>
  </p:sldMasterIdLst>
  <p:sldIdLst>
    <p:sldId xmlns:r="http://schemas.openxmlformats.org/officeDocument/2006/relationships" id="256" r:id="R25598e95d8764d8d"/>
    <p:sldId xmlns:r="http://schemas.openxmlformats.org/officeDocument/2006/relationships" id="257" r:id="R962fba1d0dee47a1"/>
    <p:sldId xmlns:r="http://schemas.openxmlformats.org/officeDocument/2006/relationships" id="258" r:id="Re8fe73dda7e644ea"/>
    <p:sldId xmlns:r="http://schemas.openxmlformats.org/officeDocument/2006/relationships" id="259" r:id="Rc49bf3b912bc45c6"/>
    <p:sldId xmlns:r="http://schemas.openxmlformats.org/officeDocument/2006/relationships" id="260" r:id="Re0ff1bce743a4006"/>
    <p:sldId xmlns:r="http://schemas.openxmlformats.org/officeDocument/2006/relationships" id="261" r:id="Rd16feddd365e4b01"/>
    <p:sldId xmlns:r="http://schemas.openxmlformats.org/officeDocument/2006/relationships" id="262" r:id="R0c117a5be3aa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af63811644c96" /><Relationship Type="http://schemas.openxmlformats.org/officeDocument/2006/relationships/slide" Target="/ppt/slides/slide1.xml" Id="R25598e95d8764d8d" /><Relationship Type="http://schemas.openxmlformats.org/officeDocument/2006/relationships/slide" Target="/ppt/slides/slide2.xml" Id="R962fba1d0dee47a1" /><Relationship Type="http://schemas.openxmlformats.org/officeDocument/2006/relationships/slide" Target="/ppt/slides/slide3.xml" Id="Re8fe73dda7e644ea" /><Relationship Type="http://schemas.openxmlformats.org/officeDocument/2006/relationships/slide" Target="/ppt/slides/slide4.xml" Id="Rc49bf3b912bc45c6" /><Relationship Type="http://schemas.openxmlformats.org/officeDocument/2006/relationships/slide" Target="/ppt/slides/slide5.xml" Id="Re0ff1bce743a4006" /><Relationship Type="http://schemas.openxmlformats.org/officeDocument/2006/relationships/slide" Target="/ppt/slides/slide6.xml" Id="Rd16feddd365e4b01" /><Relationship Type="http://schemas.openxmlformats.org/officeDocument/2006/relationships/slide" Target="/ppt/slides/slide7.xml" Id="R0c117a5be3aa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54d9f7072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5673803c6489e" /><Relationship Type="http://schemas.openxmlformats.org/officeDocument/2006/relationships/theme" Target="/ppt/slideMasters/theme/theme1.xml" Id="R28ce05ffac29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5673803c6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ca8cebbd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2f2b39147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5725de48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8b3548e1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bfb6df18a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dfe50924a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7ed6e7b50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APAX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4 697 082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ANDERS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anders.andersen@storm-elektro.no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991 184 775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APAX HOLDING AS</a:t>
            </a:r>
          </a:p>
        </p:txBody>
      </p:sp>
    </p:spTree>
  </p:cSld>
  <p:clrMapOvr>
    <a:masterClrMapping xmlns:a="http://schemas.openxmlformats.org/drawingml/2006/main"/>
  </p:clrMapOvr>
</p:sld>
</file>