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e74d76a4ba4d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246559dd4d4f79"/>
  </p:sldMasterIdLst>
  <p:sldIdLst>
    <p:sldId xmlns:r="http://schemas.openxmlformats.org/officeDocument/2006/relationships" id="256" r:id="R0dab07d870e2420d"/>
    <p:sldId xmlns:r="http://schemas.openxmlformats.org/officeDocument/2006/relationships" id="257" r:id="R0e7f26c1fbfd498f"/>
    <p:sldId xmlns:r="http://schemas.openxmlformats.org/officeDocument/2006/relationships" id="258" r:id="R98b1747e78c8407d"/>
    <p:sldId xmlns:r="http://schemas.openxmlformats.org/officeDocument/2006/relationships" id="259" r:id="R99848e35a6424fed"/>
    <p:sldId xmlns:r="http://schemas.openxmlformats.org/officeDocument/2006/relationships" id="260" r:id="R89cfcaa63f75490e"/>
    <p:sldId xmlns:r="http://schemas.openxmlformats.org/officeDocument/2006/relationships" id="261" r:id="R09717e78804a48f4"/>
    <p:sldId xmlns:r="http://schemas.openxmlformats.org/officeDocument/2006/relationships" id="262" r:id="R5978123b1f7346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46559dd4d4f79" /><Relationship Type="http://schemas.openxmlformats.org/officeDocument/2006/relationships/slide" Target="/ppt/slides/slide1.xml" Id="R0dab07d870e2420d" /><Relationship Type="http://schemas.openxmlformats.org/officeDocument/2006/relationships/slide" Target="/ppt/slides/slide2.xml" Id="R0e7f26c1fbfd498f" /><Relationship Type="http://schemas.openxmlformats.org/officeDocument/2006/relationships/slide" Target="/ppt/slides/slide3.xml" Id="R98b1747e78c8407d" /><Relationship Type="http://schemas.openxmlformats.org/officeDocument/2006/relationships/slide" Target="/ppt/slides/slide4.xml" Id="R99848e35a6424fed" /><Relationship Type="http://schemas.openxmlformats.org/officeDocument/2006/relationships/slide" Target="/ppt/slides/slide5.xml" Id="R89cfcaa63f75490e" /><Relationship Type="http://schemas.openxmlformats.org/officeDocument/2006/relationships/slide" Target="/ppt/slides/slide6.xml" Id="R09717e78804a48f4" /><Relationship Type="http://schemas.openxmlformats.org/officeDocument/2006/relationships/slide" Target="/ppt/slides/slide7.xml" Id="R5978123b1f7346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91d32a737e4f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1415a2a7d4e9e" /><Relationship Type="http://schemas.openxmlformats.org/officeDocument/2006/relationships/theme" Target="/ppt/slideMasters/theme/theme1.xml" Id="R51b3657a3fbe4f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c1415a2a7d4e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2d0eb65954d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6a5675bb142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d0caa040a4f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20b9471f04c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89d32cc334f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b62af3da44c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977f3762643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JØRN JULIUSSEN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JULIUSSEN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2 790 317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28 955 007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35 039 319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JULIUSSEN JØRN ESKIL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Granveien 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26 00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991 185 542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JULIUSSEN AS</a:t>
            </a:r>
          </a:p>
        </p:txBody>
      </p:sp>
    </p:spTree>
  </p:cSld>
  <p:clrMapOvr>
    <a:masterClrMapping xmlns:a="http://schemas.openxmlformats.org/drawingml/2006/main"/>
  </p:clrMapOvr>
</p:sld>
</file>