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ab0dfaae0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fc3c652cc4785"/>
  </p:sldMasterIdLst>
  <p:sldIdLst>
    <p:sldId xmlns:r="http://schemas.openxmlformats.org/officeDocument/2006/relationships" id="256" r:id="Re790463673b64523"/>
    <p:sldId xmlns:r="http://schemas.openxmlformats.org/officeDocument/2006/relationships" id="257" r:id="Rd31e86216a0f4246"/>
    <p:sldId xmlns:r="http://schemas.openxmlformats.org/officeDocument/2006/relationships" id="258" r:id="Rf1465cb9df4547cd"/>
    <p:sldId xmlns:r="http://schemas.openxmlformats.org/officeDocument/2006/relationships" id="259" r:id="Rbe0753fb1fce4eb0"/>
    <p:sldId xmlns:r="http://schemas.openxmlformats.org/officeDocument/2006/relationships" id="260" r:id="R58a80ab3058d4e66"/>
    <p:sldId xmlns:r="http://schemas.openxmlformats.org/officeDocument/2006/relationships" id="261" r:id="R9ace2c07c7a34c24"/>
    <p:sldId xmlns:r="http://schemas.openxmlformats.org/officeDocument/2006/relationships" id="262" r:id="R0e2e144b9a37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fc3c652cc4785" /><Relationship Type="http://schemas.openxmlformats.org/officeDocument/2006/relationships/slide" Target="/ppt/slides/slide1.xml" Id="Re790463673b64523" /><Relationship Type="http://schemas.openxmlformats.org/officeDocument/2006/relationships/slide" Target="/ppt/slides/slide2.xml" Id="Rd31e86216a0f4246" /><Relationship Type="http://schemas.openxmlformats.org/officeDocument/2006/relationships/slide" Target="/ppt/slides/slide3.xml" Id="Rf1465cb9df4547cd" /><Relationship Type="http://schemas.openxmlformats.org/officeDocument/2006/relationships/slide" Target="/ppt/slides/slide4.xml" Id="Rbe0753fb1fce4eb0" /><Relationship Type="http://schemas.openxmlformats.org/officeDocument/2006/relationships/slide" Target="/ppt/slides/slide5.xml" Id="R58a80ab3058d4e66" /><Relationship Type="http://schemas.openxmlformats.org/officeDocument/2006/relationships/slide" Target="/ppt/slides/slide6.xml" Id="R9ace2c07c7a34c24" /><Relationship Type="http://schemas.openxmlformats.org/officeDocument/2006/relationships/slide" Target="/ppt/slides/slide7.xml" Id="R0e2e144b9a37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e0ae8bd1a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38859b754038" /><Relationship Type="http://schemas.openxmlformats.org/officeDocument/2006/relationships/theme" Target="/ppt/slideMasters/theme/theme1.xml" Id="R32d677d2a2ec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d38859b75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57e14a36a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8fbe5c98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0d596415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f1c0f1b0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2b5216d6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5676340c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6a5158d2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