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3796199a9e42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9a4a777084005"/>
  </p:sldMasterIdLst>
  <p:sldIdLst>
    <p:sldId xmlns:r="http://schemas.openxmlformats.org/officeDocument/2006/relationships" id="256" r:id="R8f488d3dfcbb4bf0"/>
    <p:sldId xmlns:r="http://schemas.openxmlformats.org/officeDocument/2006/relationships" id="257" r:id="Rda0075855e8849fa"/>
    <p:sldId xmlns:r="http://schemas.openxmlformats.org/officeDocument/2006/relationships" id="258" r:id="R57a3b95098714e3f"/>
    <p:sldId xmlns:r="http://schemas.openxmlformats.org/officeDocument/2006/relationships" id="259" r:id="R5d03d9bc5a524184"/>
    <p:sldId xmlns:r="http://schemas.openxmlformats.org/officeDocument/2006/relationships" id="260" r:id="R46cea0c364184fbf"/>
    <p:sldId xmlns:r="http://schemas.openxmlformats.org/officeDocument/2006/relationships" id="261" r:id="R459d8e361f824d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9a4a777084005" /><Relationship Type="http://schemas.openxmlformats.org/officeDocument/2006/relationships/slide" Target="/ppt/slides/slide1.xml" Id="R8f488d3dfcbb4bf0" /><Relationship Type="http://schemas.openxmlformats.org/officeDocument/2006/relationships/slide" Target="/ppt/slides/slide2.xml" Id="Rda0075855e8849fa" /><Relationship Type="http://schemas.openxmlformats.org/officeDocument/2006/relationships/slide" Target="/ppt/slides/slide3.xml" Id="R57a3b95098714e3f" /><Relationship Type="http://schemas.openxmlformats.org/officeDocument/2006/relationships/slide" Target="/ppt/slides/slide4.xml" Id="R5d03d9bc5a524184" /><Relationship Type="http://schemas.openxmlformats.org/officeDocument/2006/relationships/slide" Target="/ppt/slides/slide5.xml" Id="R46cea0c364184fbf" /><Relationship Type="http://schemas.openxmlformats.org/officeDocument/2006/relationships/slide" Target="/ppt/slides/slide6.xml" Id="R459d8e361f824d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ae0fd92d843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9804538f941df" /><Relationship Type="http://schemas.openxmlformats.org/officeDocument/2006/relationships/theme" Target="/ppt/slideMasters/theme/theme1.xml" Id="R94239b2a308a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d9804538f9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cbbd6f45c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dbb2ae3d340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1fc6521341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f34060e1b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d4fc87bff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a7edfbdd9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 BOLIG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 BOLIG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3 008 092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26 230 161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991 194 290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