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c00c587ba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ff66e173b476e"/>
  </p:sldMasterIdLst>
  <p:sldIdLst>
    <p:sldId xmlns:r="http://schemas.openxmlformats.org/officeDocument/2006/relationships" id="256" r:id="R331022f480ec43ca"/>
    <p:sldId xmlns:r="http://schemas.openxmlformats.org/officeDocument/2006/relationships" id="257" r:id="Rb1ebe6bf4fdd4cb7"/>
    <p:sldId xmlns:r="http://schemas.openxmlformats.org/officeDocument/2006/relationships" id="258" r:id="R2cd8c453e60642a1"/>
    <p:sldId xmlns:r="http://schemas.openxmlformats.org/officeDocument/2006/relationships" id="259" r:id="Ra4df5adf6474422b"/>
    <p:sldId xmlns:r="http://schemas.openxmlformats.org/officeDocument/2006/relationships" id="260" r:id="R76cbade0598647cb"/>
    <p:sldId xmlns:r="http://schemas.openxmlformats.org/officeDocument/2006/relationships" id="261" r:id="Rc0b1a78bf4f04e1f"/>
    <p:sldId xmlns:r="http://schemas.openxmlformats.org/officeDocument/2006/relationships" id="262" r:id="Ra10f8f9871a6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ff66e173b476e" /><Relationship Type="http://schemas.openxmlformats.org/officeDocument/2006/relationships/slide" Target="/ppt/slides/slide1.xml" Id="R331022f480ec43ca" /><Relationship Type="http://schemas.openxmlformats.org/officeDocument/2006/relationships/slide" Target="/ppt/slides/slide2.xml" Id="Rb1ebe6bf4fdd4cb7" /><Relationship Type="http://schemas.openxmlformats.org/officeDocument/2006/relationships/slide" Target="/ppt/slides/slide3.xml" Id="R2cd8c453e60642a1" /><Relationship Type="http://schemas.openxmlformats.org/officeDocument/2006/relationships/slide" Target="/ppt/slides/slide4.xml" Id="Ra4df5adf6474422b" /><Relationship Type="http://schemas.openxmlformats.org/officeDocument/2006/relationships/slide" Target="/ppt/slides/slide5.xml" Id="R76cbade0598647cb" /><Relationship Type="http://schemas.openxmlformats.org/officeDocument/2006/relationships/slide" Target="/ppt/slides/slide6.xml" Id="Rc0b1a78bf4f04e1f" /><Relationship Type="http://schemas.openxmlformats.org/officeDocument/2006/relationships/slide" Target="/ppt/slides/slide7.xml" Id="Ra10f8f9871a6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84a80bcb3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daec774e4bf7" /><Relationship Type="http://schemas.openxmlformats.org/officeDocument/2006/relationships/theme" Target="/ppt/slideMasters/theme/theme1.xml" Id="R7e22830ad5c1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1daec774e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39d79a8f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aa141cdf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ff6567156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a94fe0a5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ea5b66f6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0a28ff0a3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c3ebbdfb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OLE-RIKARD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