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e597c2962f42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ef212db8da46b6"/>
  </p:sldMasterIdLst>
  <p:sldIdLst>
    <p:sldId xmlns:r="http://schemas.openxmlformats.org/officeDocument/2006/relationships" id="256" r:id="R3950c82e568845d2"/>
    <p:sldId xmlns:r="http://schemas.openxmlformats.org/officeDocument/2006/relationships" id="257" r:id="Rbf9efeb4c3854902"/>
    <p:sldId xmlns:r="http://schemas.openxmlformats.org/officeDocument/2006/relationships" id="258" r:id="Ra4bac566cff44eff"/>
    <p:sldId xmlns:r="http://schemas.openxmlformats.org/officeDocument/2006/relationships" id="259" r:id="Rb21480b0df444248"/>
    <p:sldId xmlns:r="http://schemas.openxmlformats.org/officeDocument/2006/relationships" id="260" r:id="Rc4b553a2d2db4bcd"/>
    <p:sldId xmlns:r="http://schemas.openxmlformats.org/officeDocument/2006/relationships" id="261" r:id="R1cfdb8ca7ed44b71"/>
    <p:sldId xmlns:r="http://schemas.openxmlformats.org/officeDocument/2006/relationships" id="262" r:id="R9bd5544caa2444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ef212db8da46b6" /><Relationship Type="http://schemas.openxmlformats.org/officeDocument/2006/relationships/slide" Target="/ppt/slides/slide1.xml" Id="R3950c82e568845d2" /><Relationship Type="http://schemas.openxmlformats.org/officeDocument/2006/relationships/slide" Target="/ppt/slides/slide2.xml" Id="Rbf9efeb4c3854902" /><Relationship Type="http://schemas.openxmlformats.org/officeDocument/2006/relationships/slide" Target="/ppt/slides/slide3.xml" Id="Ra4bac566cff44eff" /><Relationship Type="http://schemas.openxmlformats.org/officeDocument/2006/relationships/slide" Target="/ppt/slides/slide4.xml" Id="Rb21480b0df444248" /><Relationship Type="http://schemas.openxmlformats.org/officeDocument/2006/relationships/slide" Target="/ppt/slides/slide5.xml" Id="Rc4b553a2d2db4bcd" /><Relationship Type="http://schemas.openxmlformats.org/officeDocument/2006/relationships/slide" Target="/ppt/slides/slide6.xml" Id="R1cfdb8ca7ed44b71" /><Relationship Type="http://schemas.openxmlformats.org/officeDocument/2006/relationships/slide" Target="/ppt/slides/slide7.xml" Id="R9bd5544caa2444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b3d34fde504e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9fae0ce984d7b" /><Relationship Type="http://schemas.openxmlformats.org/officeDocument/2006/relationships/theme" Target="/ppt/slideMasters/theme/theme1.xml" Id="Rd8ab0567e6db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a9fae0ce984d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bd6e1498541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5d421bfa54f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e22e76c8a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943fe6dcb4c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fe304897944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aff2b9ff146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5cc58f3cf45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SAINT-GOBAIN DISTRIBUTION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SAINT-GOBAIN DISTRIBUTION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175 186 377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−11 998 851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295 728 549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4 808 421 993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5 821 374 785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SAINT GOBAIN DISTRIBUTION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Brynsalléen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991 212 531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SAINT-GOBAIN DISTRIBUTION NORWAY AS</a:t>
            </a:r>
          </a:p>
        </p:txBody>
      </p:sp>
    </p:spTree>
  </p:cSld>
  <p:clrMapOvr>
    <a:masterClrMapping xmlns:a="http://schemas.openxmlformats.org/drawingml/2006/main"/>
  </p:clrMapOvr>
</p:sld>
</file>