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ffa5a8a88c4b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e2be8a179546e4"/>
  </p:sldMasterIdLst>
  <p:sldIdLst>
    <p:sldId xmlns:r="http://schemas.openxmlformats.org/officeDocument/2006/relationships" id="256" r:id="R0dee8afcef4d4822"/>
    <p:sldId xmlns:r="http://schemas.openxmlformats.org/officeDocument/2006/relationships" id="257" r:id="R2b118837daa945b7"/>
    <p:sldId xmlns:r="http://schemas.openxmlformats.org/officeDocument/2006/relationships" id="258" r:id="Rea72c7a0486c483f"/>
    <p:sldId xmlns:r="http://schemas.openxmlformats.org/officeDocument/2006/relationships" id="259" r:id="Ra2e5b517316c4e7c"/>
    <p:sldId xmlns:r="http://schemas.openxmlformats.org/officeDocument/2006/relationships" id="260" r:id="R91317a9121bb4073"/>
    <p:sldId xmlns:r="http://schemas.openxmlformats.org/officeDocument/2006/relationships" id="261" r:id="R29e29391a63a4445"/>
    <p:sldId xmlns:r="http://schemas.openxmlformats.org/officeDocument/2006/relationships" id="262" r:id="R719f39020c5b49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2be8a179546e4" /><Relationship Type="http://schemas.openxmlformats.org/officeDocument/2006/relationships/slide" Target="/ppt/slides/slide1.xml" Id="R0dee8afcef4d4822" /><Relationship Type="http://schemas.openxmlformats.org/officeDocument/2006/relationships/slide" Target="/ppt/slides/slide2.xml" Id="R2b118837daa945b7" /><Relationship Type="http://schemas.openxmlformats.org/officeDocument/2006/relationships/slide" Target="/ppt/slides/slide3.xml" Id="Rea72c7a0486c483f" /><Relationship Type="http://schemas.openxmlformats.org/officeDocument/2006/relationships/slide" Target="/ppt/slides/slide4.xml" Id="Ra2e5b517316c4e7c" /><Relationship Type="http://schemas.openxmlformats.org/officeDocument/2006/relationships/slide" Target="/ppt/slides/slide5.xml" Id="R91317a9121bb4073" /><Relationship Type="http://schemas.openxmlformats.org/officeDocument/2006/relationships/slide" Target="/ppt/slides/slide6.xml" Id="R29e29391a63a4445" /><Relationship Type="http://schemas.openxmlformats.org/officeDocument/2006/relationships/slide" Target="/ppt/slides/slide7.xml" Id="R719f39020c5b49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7732c770648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44305152e4023" /><Relationship Type="http://schemas.openxmlformats.org/officeDocument/2006/relationships/theme" Target="/ppt/slideMasters/theme/theme1.xml" Id="R6b235854490a4a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944305152e40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3bceac0f946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5d7da1eaf4d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bc950bc5b4d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c6c0b460e40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015e63e8e48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d298873874a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f028d4ebf4e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O S OFFSHORE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O S OFFSHORE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O S OFFSHORE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O S OFFSHORE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O S OFFSHORE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O S OFFSHORE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−23 776 393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−23 799 545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191 377 453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545 276 471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O S OFFSHORE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ACTEON GROUP OPERATIONS UK LIMITE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O S OFFSHORE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Finnestadgeilen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991 219 250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O S OFFSHORE HOLDING AS</a:t>
            </a:r>
          </a:p>
        </p:txBody>
      </p:sp>
    </p:spTree>
  </p:cSld>
  <p:clrMapOvr>
    <a:masterClrMapping xmlns:a="http://schemas.openxmlformats.org/drawingml/2006/main"/>
  </p:clrMapOvr>
</p:sld>
</file>