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6758f01d2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6a6fe3aef4fba"/>
  </p:sldMasterIdLst>
  <p:sldIdLst>
    <p:sldId xmlns:r="http://schemas.openxmlformats.org/officeDocument/2006/relationships" id="256" r:id="R1a33847e223a4e1b"/>
    <p:sldId xmlns:r="http://schemas.openxmlformats.org/officeDocument/2006/relationships" id="257" r:id="Rd19cee466cd74b5a"/>
    <p:sldId xmlns:r="http://schemas.openxmlformats.org/officeDocument/2006/relationships" id="258" r:id="Re003447d29cd48b7"/>
    <p:sldId xmlns:r="http://schemas.openxmlformats.org/officeDocument/2006/relationships" id="259" r:id="Re90ab342d1da4287"/>
    <p:sldId xmlns:r="http://schemas.openxmlformats.org/officeDocument/2006/relationships" id="260" r:id="Rb49bf55dfd5d487c"/>
    <p:sldId xmlns:r="http://schemas.openxmlformats.org/officeDocument/2006/relationships" id="261" r:id="R78b90108f2134459"/>
    <p:sldId xmlns:r="http://schemas.openxmlformats.org/officeDocument/2006/relationships" id="262" r:id="Rb3980b5449ef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6a6fe3aef4fba" /><Relationship Type="http://schemas.openxmlformats.org/officeDocument/2006/relationships/slide" Target="/ppt/slides/slide1.xml" Id="R1a33847e223a4e1b" /><Relationship Type="http://schemas.openxmlformats.org/officeDocument/2006/relationships/slide" Target="/ppt/slides/slide2.xml" Id="Rd19cee466cd74b5a" /><Relationship Type="http://schemas.openxmlformats.org/officeDocument/2006/relationships/slide" Target="/ppt/slides/slide3.xml" Id="Re003447d29cd48b7" /><Relationship Type="http://schemas.openxmlformats.org/officeDocument/2006/relationships/slide" Target="/ppt/slides/slide4.xml" Id="Re90ab342d1da4287" /><Relationship Type="http://schemas.openxmlformats.org/officeDocument/2006/relationships/slide" Target="/ppt/slides/slide5.xml" Id="Rb49bf55dfd5d487c" /><Relationship Type="http://schemas.openxmlformats.org/officeDocument/2006/relationships/slide" Target="/ppt/slides/slide6.xml" Id="R78b90108f2134459" /><Relationship Type="http://schemas.openxmlformats.org/officeDocument/2006/relationships/slide" Target="/ppt/slides/slide7.xml" Id="Rb3980b5449ef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46e1e055c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4d4ae52f346df" /><Relationship Type="http://schemas.openxmlformats.org/officeDocument/2006/relationships/theme" Target="/ppt/slideMasters/theme/theme1.xml" Id="R337f229e53d044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4d4ae52f3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6d639865d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aa62187ae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305720744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17f6937a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3d3db69f7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6918def92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e13c0108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VEUM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VEUM MASKIN AS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2 478 359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−374 938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6 418 894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VEUM SIGMUND JOHAN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VEUM MASKIN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VEUM RUNE LIE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VEUM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Røneidsgrandane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991 223 169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VEUM MASKIN AS</a:t>
            </a:r>
          </a:p>
        </p:txBody>
      </p:sp>
    </p:spTree>
  </p:cSld>
  <p:clrMapOvr>
    <a:masterClrMapping xmlns:a="http://schemas.openxmlformats.org/drawingml/2006/main"/>
  </p:clrMapOvr>
</p:sld>
</file>