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c2bda89b92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4e8e90e2f4516"/>
  </p:sldMasterIdLst>
  <p:sldIdLst>
    <p:sldId xmlns:r="http://schemas.openxmlformats.org/officeDocument/2006/relationships" id="256" r:id="R6087f2b6c4fe4f54"/>
    <p:sldId xmlns:r="http://schemas.openxmlformats.org/officeDocument/2006/relationships" id="257" r:id="R305b14fd0a6f4437"/>
    <p:sldId xmlns:r="http://schemas.openxmlformats.org/officeDocument/2006/relationships" id="258" r:id="Rd1dac15db8844da2"/>
    <p:sldId xmlns:r="http://schemas.openxmlformats.org/officeDocument/2006/relationships" id="259" r:id="Raa971a7146884b52"/>
    <p:sldId xmlns:r="http://schemas.openxmlformats.org/officeDocument/2006/relationships" id="260" r:id="R96bc80872daa4305"/>
    <p:sldId xmlns:r="http://schemas.openxmlformats.org/officeDocument/2006/relationships" id="261" r:id="R4c522faec23b4e10"/>
    <p:sldId xmlns:r="http://schemas.openxmlformats.org/officeDocument/2006/relationships" id="262" r:id="R9870b664e3a7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4e8e90e2f4516" /><Relationship Type="http://schemas.openxmlformats.org/officeDocument/2006/relationships/slide" Target="/ppt/slides/slide1.xml" Id="R6087f2b6c4fe4f54" /><Relationship Type="http://schemas.openxmlformats.org/officeDocument/2006/relationships/slide" Target="/ppt/slides/slide2.xml" Id="R305b14fd0a6f4437" /><Relationship Type="http://schemas.openxmlformats.org/officeDocument/2006/relationships/slide" Target="/ppt/slides/slide3.xml" Id="Rd1dac15db8844da2" /><Relationship Type="http://schemas.openxmlformats.org/officeDocument/2006/relationships/slide" Target="/ppt/slides/slide4.xml" Id="Raa971a7146884b52" /><Relationship Type="http://schemas.openxmlformats.org/officeDocument/2006/relationships/slide" Target="/ppt/slides/slide5.xml" Id="R96bc80872daa4305" /><Relationship Type="http://schemas.openxmlformats.org/officeDocument/2006/relationships/slide" Target="/ppt/slides/slide6.xml" Id="R4c522faec23b4e10" /><Relationship Type="http://schemas.openxmlformats.org/officeDocument/2006/relationships/slide" Target="/ppt/slides/slide7.xml" Id="R9870b664e3a7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756a28b7441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90f20c4af4082" /><Relationship Type="http://schemas.openxmlformats.org/officeDocument/2006/relationships/theme" Target="/ppt/slideMasters/theme/theme1.xml" Id="Ra3906073d93e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90f20c4af40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ce9ab93564d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a75a3dde2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66a31b1ba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5f684ef95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fb619b90e43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54055cdd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bc4860e4543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HJD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2 285 996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1 513 844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14 467 736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38 202 701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JOHAN DØSEN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DØSEN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DØSEN NESSE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HVIDING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Nedstrandgata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5521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991 223 398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HJD HOLDING AS</a:t>
            </a:r>
          </a:p>
        </p:txBody>
      </p:sp>
    </p:spTree>
  </p:cSld>
  <p:clrMapOvr>
    <a:masterClrMapping xmlns:a="http://schemas.openxmlformats.org/drawingml/2006/main"/>
  </p:clrMapOvr>
</p:sld>
</file>