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76f1c8b88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1b40473234cb3"/>
  </p:sldMasterIdLst>
  <p:sldIdLst>
    <p:sldId xmlns:r="http://schemas.openxmlformats.org/officeDocument/2006/relationships" id="256" r:id="R43d54e18bad542db"/>
    <p:sldId xmlns:r="http://schemas.openxmlformats.org/officeDocument/2006/relationships" id="257" r:id="R2959c892dbaa4c91"/>
    <p:sldId xmlns:r="http://schemas.openxmlformats.org/officeDocument/2006/relationships" id="258" r:id="Rb2039d5708944422"/>
    <p:sldId xmlns:r="http://schemas.openxmlformats.org/officeDocument/2006/relationships" id="259" r:id="R6edb50c0224c4a2e"/>
    <p:sldId xmlns:r="http://schemas.openxmlformats.org/officeDocument/2006/relationships" id="260" r:id="R18a0b982012448a7"/>
    <p:sldId xmlns:r="http://schemas.openxmlformats.org/officeDocument/2006/relationships" id="261" r:id="Rad4f1b951c3f4693"/>
    <p:sldId xmlns:r="http://schemas.openxmlformats.org/officeDocument/2006/relationships" id="262" r:id="Raee946588169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1b40473234cb3" /><Relationship Type="http://schemas.openxmlformats.org/officeDocument/2006/relationships/slide" Target="/ppt/slides/slide1.xml" Id="R43d54e18bad542db" /><Relationship Type="http://schemas.openxmlformats.org/officeDocument/2006/relationships/slide" Target="/ppt/slides/slide2.xml" Id="R2959c892dbaa4c91" /><Relationship Type="http://schemas.openxmlformats.org/officeDocument/2006/relationships/slide" Target="/ppt/slides/slide3.xml" Id="Rb2039d5708944422" /><Relationship Type="http://schemas.openxmlformats.org/officeDocument/2006/relationships/slide" Target="/ppt/slides/slide4.xml" Id="R6edb50c0224c4a2e" /><Relationship Type="http://schemas.openxmlformats.org/officeDocument/2006/relationships/slide" Target="/ppt/slides/slide5.xml" Id="R18a0b982012448a7" /><Relationship Type="http://schemas.openxmlformats.org/officeDocument/2006/relationships/slide" Target="/ppt/slides/slide6.xml" Id="Rad4f1b951c3f4693" /><Relationship Type="http://schemas.openxmlformats.org/officeDocument/2006/relationships/slide" Target="/ppt/slides/slide7.xml" Id="Raee946588169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b180a169a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d1b6d4fa54ed4" /><Relationship Type="http://schemas.openxmlformats.org/officeDocument/2006/relationships/theme" Target="/ppt/slideMasters/theme/theme1.xml" Id="R1f9ed63824d441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1d1b6d4fa5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e63a9762d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6826ee3a241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4519b84bc4a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ffc3400da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298ced47e42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3eb116f7b46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dd710331d41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HQ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HQ HOLDING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470 239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473 246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QVORTRUP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HQ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Qvortrup, Kåre B. Werners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HQ HOLDING AS</a:t>
            </a:r>
          </a:p>
        </p:txBody>
      </p:sp>
    </p:spTree>
  </p:cSld>
  <p:clrMapOvr>
    <a:masterClrMapping xmlns:a="http://schemas.openxmlformats.org/drawingml/2006/main"/>
  </p:clrMapOvr>
</p:sld>
</file>